
<file path=[Content_Types].xml><?xml version="1.0" encoding="utf-8"?>
<Types xmlns="http://schemas.openxmlformats.org/package/2006/content-types">
  <Override PartName="/ppt/slideLayouts/slideLayout15.xml" ContentType="application/vnd.openxmlformats-officedocument.presentationml.slideLayout+xml"/>
  <Override PartName="/ppt/slideLayouts/slideLayout23.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Default Extension="rels" ContentType="application/vnd.openxmlformats-package.relationships+xml"/>
  <Default Extension="jpeg" ContentType="image/jpeg"/>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slides/slide1.xml" ContentType="application/vnd.openxmlformats-officedocument.presentationml.slide+xml"/>
  <Override PartName="/ppt/slideLayouts/slideLayout31.xml" ContentType="application/vnd.openxmlformats-officedocument.presentationml.slideLayout+xml"/>
  <Override PartName="/ppt/slideMasters/slideMaster2.xml" ContentType="application/vnd.openxmlformats-officedocument.presentationml.slideMaster+xml"/>
  <Override PartName="/ppt/theme/theme2.xml" ContentType="application/vnd.openxmlformats-officedocument.theme+xml"/>
  <Override PartName="/ppt/slideLayouts/slideLayout1.xml" ContentType="application/vnd.openxmlformats-officedocument.presentationml.slideLayout+xml"/>
  <Override PartName="/docProps/app.xml" ContentType="application/vnd.openxmlformats-officedocument.extended-properties+xml"/>
  <Override PartName="/ppt/slideLayouts/slideLayout28.xml" ContentType="application/vnd.openxmlformats-officedocument.presentationml.slideLayout+xml"/>
  <Default Extension="xml" ContentType="application/xml"/>
  <Override PartName="/ppt/slideLayouts/slideLayout16.xml" ContentType="application/vnd.openxmlformats-officedocument.presentationml.slideLayout+xml"/>
  <Override PartName="/ppt/tableStyles.xml" ContentType="application/vnd.openxmlformats-officedocument.presentationml.tableStyles+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docProps/core.xml" ContentType="application/vnd.openxmlformats-package.core-properties+xml"/>
  <Override PartName="/ppt/slideLayouts/slideLayout6.xml" ContentType="application/vnd.openxmlformats-officedocument.presentationml.slideLayout+xml"/>
  <Override PartName="/ppt/slideMasters/slideMaster3.xml" ContentType="application/vnd.openxmlformats-officedocument.presentationml.slideMaster+xml"/>
  <Override PartName="/ppt/slideLayouts/slideLayout32.xml" ContentType="application/vnd.openxmlformats-officedocument.presentationml.slideLayout+xml"/>
  <Default Extension="png" ContentType="image/png"/>
  <Override PartName="/ppt/slideLayouts/slideLayout2.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17.xml" ContentType="application/vnd.openxmlformats-officedocument.presentationml.slideLayout+xml"/>
  <Override PartName="/ppt/slideLayouts/slideLayout25.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presentation.xml" ContentType="application/vnd.openxmlformats-officedocument.presentationml.presentation.main+xml"/>
  <Override PartName="/ppt/slideLayouts/slideLayout7.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26.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presProps.xml" ContentType="application/vnd.openxmlformats-officedocument.presentationml.presProps+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30.xml" ContentType="application/vnd.openxmlformats-officedocument.presentationml.slideLayout+xml"/>
  <Override PartName="/ppt/theme/theme1.xml" ContentType="application/vnd.openxmlformats-officedocument.theme+xml"/>
  <Override PartName="/ppt/slideLayouts/slideLayout19.xml" ContentType="application/vnd.openxmlformats-officedocument.presentationml.slideLayout+xml"/>
  <Default Extension="bin" ContentType="application/vnd.openxmlformats-officedocument.presentationml.printerSettings"/>
  <Override PartName="/ppt/viewProps.xml" ContentType="application/vnd.openxmlformats-officedocument.presentationml.viewProps+xml"/>
  <Override PartName="/ppt/slideLayouts/slideLayout27.xml" ContentType="application/vnd.openxmlformats-officedocument.presentationml.slideLayout+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9" r:id="rId1"/>
    <p:sldMasterId id="2147483650" r:id="rId2"/>
    <p:sldMasterId id="2147483651" r:id="rId3"/>
  </p:sldMasterIdLst>
  <p:notesMasterIdLst>
    <p:notesMasterId r:id="rId5"/>
  </p:notesMasterIdLst>
  <p:sldIdLst>
    <p:sldId id="257" r:id="rId4"/>
  </p:sldIdLst>
  <p:sldSz cx="47548800" cy="23774400"/>
  <p:notesSz cx="6858000" cy="9144000"/>
  <p:defaultTextStyle>
    <a:defPPr>
      <a:defRPr lang="en-US"/>
    </a:defPPr>
    <a:lvl1pPr algn="l" rtl="0" fontAlgn="base">
      <a:spcBef>
        <a:spcPct val="0"/>
      </a:spcBef>
      <a:spcAft>
        <a:spcPct val="0"/>
      </a:spcAft>
      <a:defRPr sz="2300" kern="1200">
        <a:solidFill>
          <a:schemeClr val="tx1"/>
        </a:solidFill>
        <a:latin typeface="Arial Narrow" charset="0"/>
        <a:ea typeface="+mn-ea"/>
        <a:cs typeface="+mn-cs"/>
      </a:defRPr>
    </a:lvl1pPr>
    <a:lvl2pPr marL="495285" algn="l" rtl="0" fontAlgn="base">
      <a:spcBef>
        <a:spcPct val="0"/>
      </a:spcBef>
      <a:spcAft>
        <a:spcPct val="0"/>
      </a:spcAft>
      <a:defRPr sz="2300" kern="1200">
        <a:solidFill>
          <a:schemeClr val="tx1"/>
        </a:solidFill>
        <a:latin typeface="Arial Narrow" charset="0"/>
        <a:ea typeface="+mn-ea"/>
        <a:cs typeface="+mn-cs"/>
      </a:defRPr>
    </a:lvl2pPr>
    <a:lvl3pPr marL="990570" algn="l" rtl="0" fontAlgn="base">
      <a:spcBef>
        <a:spcPct val="0"/>
      </a:spcBef>
      <a:spcAft>
        <a:spcPct val="0"/>
      </a:spcAft>
      <a:defRPr sz="2300" kern="1200">
        <a:solidFill>
          <a:schemeClr val="tx1"/>
        </a:solidFill>
        <a:latin typeface="Arial Narrow" charset="0"/>
        <a:ea typeface="+mn-ea"/>
        <a:cs typeface="+mn-cs"/>
      </a:defRPr>
    </a:lvl3pPr>
    <a:lvl4pPr marL="1485854" algn="l" rtl="0" fontAlgn="base">
      <a:spcBef>
        <a:spcPct val="0"/>
      </a:spcBef>
      <a:spcAft>
        <a:spcPct val="0"/>
      </a:spcAft>
      <a:defRPr sz="2300" kern="1200">
        <a:solidFill>
          <a:schemeClr val="tx1"/>
        </a:solidFill>
        <a:latin typeface="Arial Narrow" charset="0"/>
        <a:ea typeface="+mn-ea"/>
        <a:cs typeface="+mn-cs"/>
      </a:defRPr>
    </a:lvl4pPr>
    <a:lvl5pPr marL="1981139" algn="l" rtl="0" fontAlgn="base">
      <a:spcBef>
        <a:spcPct val="0"/>
      </a:spcBef>
      <a:spcAft>
        <a:spcPct val="0"/>
      </a:spcAft>
      <a:defRPr sz="2300" kern="1200">
        <a:solidFill>
          <a:schemeClr val="tx1"/>
        </a:solidFill>
        <a:latin typeface="Arial Narrow" charset="0"/>
        <a:ea typeface="+mn-ea"/>
        <a:cs typeface="+mn-cs"/>
      </a:defRPr>
    </a:lvl5pPr>
    <a:lvl6pPr marL="2476424" algn="l" defTabSz="495285" rtl="0" eaLnBrk="1" latinLnBrk="0" hangingPunct="1">
      <a:defRPr sz="2300" kern="1200">
        <a:solidFill>
          <a:schemeClr val="tx1"/>
        </a:solidFill>
        <a:latin typeface="Arial Narrow" charset="0"/>
        <a:ea typeface="+mn-ea"/>
        <a:cs typeface="+mn-cs"/>
      </a:defRPr>
    </a:lvl6pPr>
    <a:lvl7pPr marL="2971709" algn="l" defTabSz="495285" rtl="0" eaLnBrk="1" latinLnBrk="0" hangingPunct="1">
      <a:defRPr sz="2300" kern="1200">
        <a:solidFill>
          <a:schemeClr val="tx1"/>
        </a:solidFill>
        <a:latin typeface="Arial Narrow" charset="0"/>
        <a:ea typeface="+mn-ea"/>
        <a:cs typeface="+mn-cs"/>
      </a:defRPr>
    </a:lvl7pPr>
    <a:lvl8pPr marL="3466993" algn="l" defTabSz="495285" rtl="0" eaLnBrk="1" latinLnBrk="0" hangingPunct="1">
      <a:defRPr sz="2300" kern="1200">
        <a:solidFill>
          <a:schemeClr val="tx1"/>
        </a:solidFill>
        <a:latin typeface="Arial Narrow" charset="0"/>
        <a:ea typeface="+mn-ea"/>
        <a:cs typeface="+mn-cs"/>
      </a:defRPr>
    </a:lvl8pPr>
    <a:lvl9pPr marL="3962278" algn="l" defTabSz="495285" rtl="0" eaLnBrk="1" latinLnBrk="0" hangingPunct="1">
      <a:defRPr sz="2300" kern="1200">
        <a:solidFill>
          <a:schemeClr val="tx1"/>
        </a:solidFill>
        <a:latin typeface="Arial Narrow"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prnPr scaleToFitPaper="1"/>
  <p:clrMru>
    <a:srgbClr val="3399FF"/>
    <a:srgbClr val="0066FF"/>
    <a:srgbClr val="FF9900"/>
    <a:srgbClr val="CC0000"/>
    <a:srgbClr val="993300"/>
    <a:srgbClr val="009900"/>
    <a:srgbClr val="FFFFFF"/>
    <a:srgbClr val="F8F8F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p:restoredLeft sz="15620"/>
    <p:restoredTop sz="94660"/>
  </p:normalViewPr>
  <p:slideViewPr>
    <p:cSldViewPr snapToGrid="0" snapToObjects="1">
      <p:cViewPr>
        <p:scale>
          <a:sx n="25" d="100"/>
          <a:sy n="25" d="100"/>
        </p:scale>
        <p:origin x="-376" y="-144"/>
      </p:cViewPr>
      <p:guideLst>
        <p:guide orient="horz" pos="2944"/>
        <p:guide orient="horz" pos="14099"/>
        <p:guide pos="1445"/>
        <p:guide pos="6624"/>
        <p:guide pos="6917"/>
        <p:guide pos="12095"/>
        <p:guide pos="12387"/>
        <p:guide pos="17565"/>
        <p:guide pos="17861"/>
        <p:guide pos="23035"/>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printerSettings" Target="printerSettings/printerSettings1.bin"/><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solidFill>
        <a:effectLst/>
      </p:bgPr>
    </p:bg>
    <p:spTree>
      <p:nvGrpSpPr>
        <p:cNvPr id="1" name=""/>
        <p:cNvGrpSpPr/>
        <p:nvPr/>
      </p:nvGrpSpPr>
      <p:grpSpPr>
        <a:xfrm>
          <a:off x="0" y="0"/>
          <a:ext cx="0" cy="0"/>
          <a:chOff x="0" y="0"/>
          <a:chExt cx="0" cy="0"/>
        </a:xfrm>
      </p:grpSpPr>
      <p:sp>
        <p:nvSpPr>
          <p:cNvPr id="1505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15053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37892" name="Rectangle 4"/>
          <p:cNvSpPr>
            <a:spLocks noGrp="1" noRot="1" noChangeAspect="1" noChangeArrowheads="1" noTextEdit="1"/>
          </p:cNvSpPr>
          <p:nvPr>
            <p:ph type="sldImg" idx="2"/>
          </p:nvPr>
        </p:nvSpPr>
        <p:spPr bwMode="auto">
          <a:xfrm>
            <a:off x="0" y="685800"/>
            <a:ext cx="6858000" cy="3429000"/>
          </a:xfrm>
          <a:prstGeom prst="rect">
            <a:avLst/>
          </a:prstGeom>
          <a:noFill/>
          <a:ln w="9525">
            <a:solidFill>
              <a:srgbClr val="000000"/>
            </a:solidFill>
            <a:miter lim="800000"/>
            <a:headEnd/>
            <a:tailEnd/>
          </a:ln>
        </p:spPr>
      </p:sp>
      <p:sp>
        <p:nvSpPr>
          <p:cNvPr id="15053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053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15053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96EAD394-6C0E-E64A-BE7E-CEEEA2E240F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Arial" charset="0"/>
        <a:ea typeface="ＭＳ Ｐゴシック" charset="-128"/>
        <a:cs typeface="ＭＳ Ｐゴシック" charset="-128"/>
      </a:defRPr>
    </a:lvl1pPr>
    <a:lvl2pPr marL="495285" algn="l" rtl="0" eaLnBrk="0" fontAlgn="base" hangingPunct="0">
      <a:spcBef>
        <a:spcPct val="30000"/>
      </a:spcBef>
      <a:spcAft>
        <a:spcPct val="0"/>
      </a:spcAft>
      <a:defRPr sz="1300" kern="1200">
        <a:solidFill>
          <a:schemeClr val="tx1"/>
        </a:solidFill>
        <a:latin typeface="Arial" charset="0"/>
        <a:ea typeface="ＭＳ Ｐゴシック" charset="-128"/>
        <a:cs typeface="+mn-cs"/>
      </a:defRPr>
    </a:lvl2pPr>
    <a:lvl3pPr marL="990570" algn="l" rtl="0" eaLnBrk="0" fontAlgn="base" hangingPunct="0">
      <a:spcBef>
        <a:spcPct val="30000"/>
      </a:spcBef>
      <a:spcAft>
        <a:spcPct val="0"/>
      </a:spcAft>
      <a:defRPr sz="1300" kern="1200">
        <a:solidFill>
          <a:schemeClr val="tx1"/>
        </a:solidFill>
        <a:latin typeface="Arial" charset="0"/>
        <a:ea typeface="ＭＳ Ｐゴシック" charset="-128"/>
        <a:cs typeface="+mn-cs"/>
      </a:defRPr>
    </a:lvl3pPr>
    <a:lvl4pPr marL="1485854" algn="l" rtl="0" eaLnBrk="0" fontAlgn="base" hangingPunct="0">
      <a:spcBef>
        <a:spcPct val="30000"/>
      </a:spcBef>
      <a:spcAft>
        <a:spcPct val="0"/>
      </a:spcAft>
      <a:defRPr sz="1300" kern="1200">
        <a:solidFill>
          <a:schemeClr val="tx1"/>
        </a:solidFill>
        <a:latin typeface="Arial" charset="0"/>
        <a:ea typeface="ＭＳ Ｐゴシック" charset="-128"/>
        <a:cs typeface="+mn-cs"/>
      </a:defRPr>
    </a:lvl4pPr>
    <a:lvl5pPr marL="1981139" algn="l" rtl="0" eaLnBrk="0" fontAlgn="base" hangingPunct="0">
      <a:spcBef>
        <a:spcPct val="30000"/>
      </a:spcBef>
      <a:spcAft>
        <a:spcPct val="0"/>
      </a:spcAft>
      <a:defRPr sz="1300" kern="1200">
        <a:solidFill>
          <a:schemeClr val="tx1"/>
        </a:solidFill>
        <a:latin typeface="Arial" charset="0"/>
        <a:ea typeface="ＭＳ Ｐゴシック" charset="-128"/>
        <a:cs typeface="+mn-cs"/>
      </a:defRPr>
    </a:lvl5pPr>
    <a:lvl6pPr marL="2476424" algn="l" defTabSz="495285" rtl="0" eaLnBrk="1" latinLnBrk="0" hangingPunct="1">
      <a:defRPr sz="1300" kern="1200">
        <a:solidFill>
          <a:schemeClr val="tx1"/>
        </a:solidFill>
        <a:latin typeface="+mn-lt"/>
        <a:ea typeface="+mn-ea"/>
        <a:cs typeface="+mn-cs"/>
      </a:defRPr>
    </a:lvl6pPr>
    <a:lvl7pPr marL="2971709" algn="l" defTabSz="495285" rtl="0" eaLnBrk="1" latinLnBrk="0" hangingPunct="1">
      <a:defRPr sz="1300" kern="1200">
        <a:solidFill>
          <a:schemeClr val="tx1"/>
        </a:solidFill>
        <a:latin typeface="+mn-lt"/>
        <a:ea typeface="+mn-ea"/>
        <a:cs typeface="+mn-cs"/>
      </a:defRPr>
    </a:lvl7pPr>
    <a:lvl8pPr marL="3466993" algn="l" defTabSz="495285" rtl="0" eaLnBrk="1" latinLnBrk="0" hangingPunct="1">
      <a:defRPr sz="1300" kern="1200">
        <a:solidFill>
          <a:schemeClr val="tx1"/>
        </a:solidFill>
        <a:latin typeface="+mn-lt"/>
        <a:ea typeface="+mn-ea"/>
        <a:cs typeface="+mn-cs"/>
      </a:defRPr>
    </a:lvl8pPr>
    <a:lvl9pPr marL="3962278" algn="l" defTabSz="495285"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p>
            <a:fld id="{FF8F3ED6-B554-F74A-951F-222CBB90FB95}" type="slidenum">
              <a:rPr lang="en-US"/>
              <a:pPr/>
              <a:t>1</a:t>
            </a:fld>
            <a:endParaRPr lang="en-US"/>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66848" y="7384785"/>
            <a:ext cx="40415104" cy="5097463"/>
          </a:xfrm>
        </p:spPr>
        <p:txBody>
          <a:bodyPr/>
          <a:lstStyle/>
          <a:p>
            <a:r>
              <a:rPr lang="en-US" smtClean="0"/>
              <a:t>Click to edit Master title style</a:t>
            </a:r>
            <a:endParaRPr lang="en-US"/>
          </a:p>
        </p:txBody>
      </p:sp>
      <p:sp>
        <p:nvSpPr>
          <p:cNvPr id="3" name="Subtitle 2"/>
          <p:cNvSpPr>
            <a:spLocks noGrp="1"/>
          </p:cNvSpPr>
          <p:nvPr>
            <p:ph type="subTitle" idx="1"/>
          </p:nvPr>
        </p:nvSpPr>
        <p:spPr>
          <a:xfrm>
            <a:off x="7131977" y="13472848"/>
            <a:ext cx="33284848" cy="6074304"/>
          </a:xfrm>
        </p:spPr>
        <p:txBody>
          <a:bodyPr/>
          <a:lstStyle>
            <a:lvl1pPr marL="0" indent="0" algn="ctr">
              <a:buNone/>
              <a:defRPr/>
            </a:lvl1pPr>
            <a:lvl2pPr marL="495285" indent="0" algn="ctr">
              <a:buNone/>
              <a:defRPr/>
            </a:lvl2pPr>
            <a:lvl3pPr marL="990570" indent="0" algn="ctr">
              <a:buNone/>
              <a:defRPr/>
            </a:lvl3pPr>
            <a:lvl4pPr marL="1485854" indent="0" algn="ctr">
              <a:buNone/>
              <a:defRPr/>
            </a:lvl4pPr>
            <a:lvl5pPr marL="1981139" indent="0" algn="ctr">
              <a:buNone/>
              <a:defRPr/>
            </a:lvl5pPr>
            <a:lvl6pPr marL="2476424" indent="0" algn="ctr">
              <a:buNone/>
              <a:defRPr/>
            </a:lvl6pPr>
            <a:lvl7pPr marL="2971709" indent="0" algn="ctr">
              <a:buNone/>
              <a:defRPr/>
            </a:lvl7pPr>
            <a:lvl8pPr marL="3466993" indent="0" algn="ctr">
              <a:buNone/>
              <a:defRPr/>
            </a:lvl8pPr>
            <a:lvl9pPr marL="3962278"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756025" y="15276910"/>
            <a:ext cx="40416825" cy="4722548"/>
          </a:xfrm>
        </p:spPr>
        <p:txBody>
          <a:bodyPr anchor="t"/>
          <a:lstStyle>
            <a:lvl1pPr algn="l">
              <a:defRPr sz="4300" b="1" cap="all"/>
            </a:lvl1pPr>
          </a:lstStyle>
          <a:p>
            <a:r>
              <a:rPr lang="en-US" smtClean="0"/>
              <a:t>Click to edit Master title style</a:t>
            </a:r>
            <a:endParaRPr lang="en-US"/>
          </a:p>
        </p:txBody>
      </p:sp>
      <p:sp>
        <p:nvSpPr>
          <p:cNvPr id="3" name="Text Placeholder 2"/>
          <p:cNvSpPr>
            <a:spLocks noGrp="1"/>
          </p:cNvSpPr>
          <p:nvPr>
            <p:ph type="body" idx="1"/>
          </p:nvPr>
        </p:nvSpPr>
        <p:spPr>
          <a:xfrm>
            <a:off x="3756025" y="10076260"/>
            <a:ext cx="40416825" cy="5200650"/>
          </a:xfrm>
        </p:spPr>
        <p:txBody>
          <a:bodyPr anchor="b"/>
          <a:lstStyle>
            <a:lvl1pPr marL="0" indent="0">
              <a:buNone/>
              <a:defRPr sz="2200"/>
            </a:lvl1pPr>
            <a:lvl2pPr marL="495285" indent="0">
              <a:buNone/>
              <a:defRPr sz="1900"/>
            </a:lvl2pPr>
            <a:lvl3pPr marL="990570" indent="0">
              <a:buNone/>
              <a:defRPr sz="1700"/>
            </a:lvl3pPr>
            <a:lvl4pPr marL="1485854" indent="0">
              <a:buNone/>
              <a:defRPr sz="1500"/>
            </a:lvl4pPr>
            <a:lvl5pPr marL="1981139" indent="0">
              <a:buNone/>
              <a:defRPr sz="1500"/>
            </a:lvl5pPr>
            <a:lvl6pPr marL="2476424" indent="0">
              <a:buNone/>
              <a:defRPr sz="1500"/>
            </a:lvl6pPr>
            <a:lvl7pPr marL="2971709" indent="0">
              <a:buNone/>
              <a:defRPr sz="1500"/>
            </a:lvl7pPr>
            <a:lvl8pPr marL="3466993" indent="0">
              <a:buNone/>
              <a:defRPr sz="1500"/>
            </a:lvl8pPr>
            <a:lvl9pPr marL="3962278" indent="0">
              <a:buNone/>
              <a:defRPr sz="15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64092" y="4072466"/>
            <a:ext cx="3969279" cy="18140363"/>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98471" y="4072466"/>
            <a:ext cx="3969279" cy="18140363"/>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376752" y="952765"/>
            <a:ext cx="42795296" cy="3962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376752" y="5321036"/>
            <a:ext cx="21008975" cy="2218531"/>
          </a:xfrm>
        </p:spPr>
        <p:txBody>
          <a:bodyPr anchor="b"/>
          <a:lstStyle>
            <a:lvl1pPr marL="0" indent="0">
              <a:buNone/>
              <a:defRPr sz="2600" b="1"/>
            </a:lvl1pPr>
            <a:lvl2pPr marL="495285" indent="0">
              <a:buNone/>
              <a:defRPr sz="2200" b="1"/>
            </a:lvl2pPr>
            <a:lvl3pPr marL="990570" indent="0">
              <a:buNone/>
              <a:defRPr sz="1900" b="1"/>
            </a:lvl3pPr>
            <a:lvl4pPr marL="1485854" indent="0">
              <a:buNone/>
              <a:defRPr sz="1700" b="1"/>
            </a:lvl4pPr>
            <a:lvl5pPr marL="1981139" indent="0">
              <a:buNone/>
              <a:defRPr sz="1700" b="1"/>
            </a:lvl5pPr>
            <a:lvl6pPr marL="2476424" indent="0">
              <a:buNone/>
              <a:defRPr sz="1700" b="1"/>
            </a:lvl6pPr>
            <a:lvl7pPr marL="2971709" indent="0">
              <a:buNone/>
              <a:defRPr sz="1700" b="1"/>
            </a:lvl7pPr>
            <a:lvl8pPr marL="3466993" indent="0">
              <a:buNone/>
              <a:defRPr sz="1700" b="1"/>
            </a:lvl8pPr>
            <a:lvl9pPr marL="3962278"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2376752" y="7539567"/>
            <a:ext cx="21008975" cy="13698141"/>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154475" y="5321036"/>
            <a:ext cx="21017573" cy="2218531"/>
          </a:xfrm>
        </p:spPr>
        <p:txBody>
          <a:bodyPr anchor="b"/>
          <a:lstStyle>
            <a:lvl1pPr marL="0" indent="0">
              <a:buNone/>
              <a:defRPr sz="2600" b="1"/>
            </a:lvl1pPr>
            <a:lvl2pPr marL="495285" indent="0">
              <a:buNone/>
              <a:defRPr sz="2200" b="1"/>
            </a:lvl2pPr>
            <a:lvl3pPr marL="990570" indent="0">
              <a:buNone/>
              <a:defRPr sz="1900" b="1"/>
            </a:lvl3pPr>
            <a:lvl4pPr marL="1485854" indent="0">
              <a:buNone/>
              <a:defRPr sz="1700" b="1"/>
            </a:lvl4pPr>
            <a:lvl5pPr marL="1981139" indent="0">
              <a:buNone/>
              <a:defRPr sz="1700" b="1"/>
            </a:lvl5pPr>
            <a:lvl6pPr marL="2476424" indent="0">
              <a:buNone/>
              <a:defRPr sz="1700" b="1"/>
            </a:lvl6pPr>
            <a:lvl7pPr marL="2971709" indent="0">
              <a:buNone/>
              <a:defRPr sz="1700" b="1"/>
            </a:lvl7pPr>
            <a:lvl8pPr marL="3466993" indent="0">
              <a:buNone/>
              <a:defRPr sz="1700" b="1"/>
            </a:lvl8pPr>
            <a:lvl9pPr marL="3962278"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24154475" y="7539567"/>
            <a:ext cx="21017573" cy="13698141"/>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76752" y="945886"/>
            <a:ext cx="15643225" cy="4029472"/>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18590948" y="945886"/>
            <a:ext cx="26581100" cy="20291822"/>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376752" y="4975358"/>
            <a:ext cx="15643225" cy="16262350"/>
          </a:xfrm>
        </p:spPr>
        <p:txBody>
          <a:bodyPr/>
          <a:lstStyle>
            <a:lvl1pPr marL="0" indent="0">
              <a:buNone/>
              <a:defRPr sz="1500"/>
            </a:lvl1pPr>
            <a:lvl2pPr marL="495285" indent="0">
              <a:buNone/>
              <a:defRPr sz="1300"/>
            </a:lvl2pPr>
            <a:lvl3pPr marL="990570" indent="0">
              <a:buNone/>
              <a:defRPr sz="1100"/>
            </a:lvl3pPr>
            <a:lvl4pPr marL="1485854" indent="0">
              <a:buNone/>
              <a:defRPr sz="1000"/>
            </a:lvl4pPr>
            <a:lvl5pPr marL="1981139" indent="0">
              <a:buNone/>
              <a:defRPr sz="1000"/>
            </a:lvl5pPr>
            <a:lvl6pPr marL="2476424" indent="0">
              <a:buNone/>
              <a:defRPr sz="1000"/>
            </a:lvl6pPr>
            <a:lvl7pPr marL="2971709" indent="0">
              <a:buNone/>
              <a:defRPr sz="1000"/>
            </a:lvl7pPr>
            <a:lvl8pPr marL="3466993" indent="0">
              <a:buNone/>
              <a:defRPr sz="1000"/>
            </a:lvl8pPr>
            <a:lvl9pPr marL="3962278" indent="0">
              <a:buNone/>
              <a:defRPr sz="10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9552" y="16642425"/>
            <a:ext cx="28529623" cy="1964002"/>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9319552" y="2123943"/>
            <a:ext cx="28529623" cy="14265671"/>
          </a:xfrm>
        </p:spPr>
        <p:txBody>
          <a:bodyPr/>
          <a:lstStyle>
            <a:lvl1pPr marL="0" indent="0">
              <a:buNone/>
              <a:defRPr sz="3500"/>
            </a:lvl1pPr>
            <a:lvl2pPr marL="495285" indent="0">
              <a:buNone/>
              <a:defRPr sz="3000"/>
            </a:lvl2pPr>
            <a:lvl3pPr marL="990570" indent="0">
              <a:buNone/>
              <a:defRPr sz="2600"/>
            </a:lvl3pPr>
            <a:lvl4pPr marL="1485854" indent="0">
              <a:buNone/>
              <a:defRPr sz="2200"/>
            </a:lvl4pPr>
            <a:lvl5pPr marL="1981139" indent="0">
              <a:buNone/>
              <a:defRPr sz="2200"/>
            </a:lvl5pPr>
            <a:lvl6pPr marL="2476424" indent="0">
              <a:buNone/>
              <a:defRPr sz="2200"/>
            </a:lvl6pPr>
            <a:lvl7pPr marL="2971709" indent="0">
              <a:buNone/>
              <a:defRPr sz="2200"/>
            </a:lvl7pPr>
            <a:lvl8pPr marL="3466993" indent="0">
              <a:buNone/>
              <a:defRPr sz="2200"/>
            </a:lvl8pPr>
            <a:lvl9pPr marL="3962278" indent="0">
              <a:buNone/>
              <a:defRPr sz="2200"/>
            </a:lvl9pPr>
          </a:lstStyle>
          <a:p>
            <a:pPr lvl="0"/>
            <a:endParaRPr lang="en-US" noProof="0" smtClean="0"/>
          </a:p>
        </p:txBody>
      </p:sp>
      <p:sp>
        <p:nvSpPr>
          <p:cNvPr id="4" name="Text Placeholder 3"/>
          <p:cNvSpPr>
            <a:spLocks noGrp="1"/>
          </p:cNvSpPr>
          <p:nvPr>
            <p:ph type="body" sz="half" idx="2"/>
          </p:nvPr>
        </p:nvSpPr>
        <p:spPr>
          <a:xfrm>
            <a:off x="9319552" y="18606427"/>
            <a:ext cx="28529623" cy="2791221"/>
          </a:xfrm>
        </p:spPr>
        <p:txBody>
          <a:bodyPr/>
          <a:lstStyle>
            <a:lvl1pPr marL="0" indent="0">
              <a:buNone/>
              <a:defRPr sz="1500"/>
            </a:lvl1pPr>
            <a:lvl2pPr marL="495285" indent="0">
              <a:buNone/>
              <a:defRPr sz="1300"/>
            </a:lvl2pPr>
            <a:lvl3pPr marL="990570" indent="0">
              <a:buNone/>
              <a:defRPr sz="1100"/>
            </a:lvl3pPr>
            <a:lvl4pPr marL="1485854" indent="0">
              <a:buNone/>
              <a:defRPr sz="1000"/>
            </a:lvl4pPr>
            <a:lvl5pPr marL="1981139" indent="0">
              <a:buNone/>
              <a:defRPr sz="1000"/>
            </a:lvl5pPr>
            <a:lvl6pPr marL="2476424" indent="0">
              <a:buNone/>
              <a:defRPr sz="1000"/>
            </a:lvl6pPr>
            <a:lvl7pPr marL="2971709" indent="0">
              <a:buNone/>
              <a:defRPr sz="1000"/>
            </a:lvl7pPr>
            <a:lvl8pPr marL="3466993" indent="0">
              <a:buNone/>
              <a:defRPr sz="1000"/>
            </a:lvl8pPr>
            <a:lvl9pPr marL="3962278" indent="0">
              <a:buNone/>
              <a:defRPr sz="10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4987442" y="920090"/>
            <a:ext cx="11472731" cy="2129274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64092" y="920090"/>
            <a:ext cx="34258250" cy="2129274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66848" y="7384785"/>
            <a:ext cx="40415104" cy="5097463"/>
          </a:xfrm>
        </p:spPr>
        <p:txBody>
          <a:bodyPr/>
          <a:lstStyle/>
          <a:p>
            <a:r>
              <a:rPr lang="en-US" smtClean="0"/>
              <a:t>Click to edit Master title style</a:t>
            </a:r>
            <a:endParaRPr lang="en-US"/>
          </a:p>
        </p:txBody>
      </p:sp>
      <p:sp>
        <p:nvSpPr>
          <p:cNvPr id="3" name="Subtitle 2"/>
          <p:cNvSpPr>
            <a:spLocks noGrp="1"/>
          </p:cNvSpPr>
          <p:nvPr>
            <p:ph type="subTitle" idx="1"/>
          </p:nvPr>
        </p:nvSpPr>
        <p:spPr>
          <a:xfrm>
            <a:off x="7131977" y="13472848"/>
            <a:ext cx="33284848" cy="6074304"/>
          </a:xfrm>
        </p:spPr>
        <p:txBody>
          <a:bodyPr/>
          <a:lstStyle>
            <a:lvl1pPr marL="0" indent="0" algn="ctr">
              <a:buNone/>
              <a:defRPr/>
            </a:lvl1pPr>
            <a:lvl2pPr marL="495285" indent="0" algn="ctr">
              <a:buNone/>
              <a:defRPr/>
            </a:lvl2pPr>
            <a:lvl3pPr marL="990570" indent="0" algn="ctr">
              <a:buNone/>
              <a:defRPr/>
            </a:lvl3pPr>
            <a:lvl4pPr marL="1485854" indent="0" algn="ctr">
              <a:buNone/>
              <a:defRPr/>
            </a:lvl4pPr>
            <a:lvl5pPr marL="1981139" indent="0" algn="ctr">
              <a:buNone/>
              <a:defRPr/>
            </a:lvl5pPr>
            <a:lvl6pPr marL="2476424" indent="0" algn="ctr">
              <a:buNone/>
              <a:defRPr/>
            </a:lvl6pPr>
            <a:lvl7pPr marL="2971709" indent="0" algn="ctr">
              <a:buNone/>
              <a:defRPr/>
            </a:lvl7pPr>
            <a:lvl8pPr marL="3466993" indent="0" algn="ctr">
              <a:buNone/>
              <a:defRPr/>
            </a:lvl8pPr>
            <a:lvl9pPr marL="3962278" indent="0" algn="ctr">
              <a:buNone/>
              <a:defRPr/>
            </a:lvl9pPr>
          </a:lstStyle>
          <a:p>
            <a:r>
              <a:rPr lang="en-US" smtClean="0"/>
              <a:t>Click to edit Master subtitle style</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756025" y="15276910"/>
            <a:ext cx="40416825" cy="4722548"/>
          </a:xfrm>
        </p:spPr>
        <p:txBody>
          <a:bodyPr anchor="t"/>
          <a:lstStyle>
            <a:lvl1pPr algn="l">
              <a:defRPr sz="4300" b="1" cap="all"/>
            </a:lvl1pPr>
          </a:lstStyle>
          <a:p>
            <a:r>
              <a:rPr lang="en-US" smtClean="0"/>
              <a:t>Click to edit Master title style</a:t>
            </a:r>
            <a:endParaRPr lang="en-US"/>
          </a:p>
        </p:txBody>
      </p:sp>
      <p:sp>
        <p:nvSpPr>
          <p:cNvPr id="3" name="Text Placeholder 2"/>
          <p:cNvSpPr>
            <a:spLocks noGrp="1"/>
          </p:cNvSpPr>
          <p:nvPr>
            <p:ph type="body" idx="1"/>
          </p:nvPr>
        </p:nvSpPr>
        <p:spPr>
          <a:xfrm>
            <a:off x="3756025" y="10076260"/>
            <a:ext cx="40416825" cy="5200650"/>
          </a:xfrm>
        </p:spPr>
        <p:txBody>
          <a:bodyPr anchor="b"/>
          <a:lstStyle>
            <a:lvl1pPr marL="0" indent="0">
              <a:buNone/>
              <a:defRPr sz="2200"/>
            </a:lvl1pPr>
            <a:lvl2pPr marL="495285" indent="0">
              <a:buNone/>
              <a:defRPr sz="1900"/>
            </a:lvl2pPr>
            <a:lvl3pPr marL="990570" indent="0">
              <a:buNone/>
              <a:defRPr sz="1700"/>
            </a:lvl3pPr>
            <a:lvl4pPr marL="1485854" indent="0">
              <a:buNone/>
              <a:defRPr sz="1500"/>
            </a:lvl4pPr>
            <a:lvl5pPr marL="1981139" indent="0">
              <a:buNone/>
              <a:defRPr sz="1500"/>
            </a:lvl5pPr>
            <a:lvl6pPr marL="2476424" indent="0">
              <a:buNone/>
              <a:defRPr sz="1500"/>
            </a:lvl6pPr>
            <a:lvl7pPr marL="2971709" indent="0">
              <a:buNone/>
              <a:defRPr sz="1500"/>
            </a:lvl7pPr>
            <a:lvl8pPr marL="3466993" indent="0">
              <a:buNone/>
              <a:defRPr sz="1500"/>
            </a:lvl8pPr>
            <a:lvl9pPr marL="3962278" indent="0">
              <a:buNone/>
              <a:defRPr sz="1500"/>
            </a:lvl9pPr>
          </a:lstStyle>
          <a:p>
            <a:pPr lvl="0"/>
            <a:r>
              <a:rPr lang="en-US"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1550" y="4072467"/>
            <a:ext cx="5319315" cy="19184277"/>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235965" y="4072467"/>
            <a:ext cx="5321035" cy="19184277"/>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376752" y="952765"/>
            <a:ext cx="42795296" cy="3962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376752" y="5321036"/>
            <a:ext cx="21008975" cy="2218531"/>
          </a:xfrm>
        </p:spPr>
        <p:txBody>
          <a:bodyPr anchor="b"/>
          <a:lstStyle>
            <a:lvl1pPr marL="0" indent="0">
              <a:buNone/>
              <a:defRPr sz="2600" b="1"/>
            </a:lvl1pPr>
            <a:lvl2pPr marL="495285" indent="0">
              <a:buNone/>
              <a:defRPr sz="2200" b="1"/>
            </a:lvl2pPr>
            <a:lvl3pPr marL="990570" indent="0">
              <a:buNone/>
              <a:defRPr sz="1900" b="1"/>
            </a:lvl3pPr>
            <a:lvl4pPr marL="1485854" indent="0">
              <a:buNone/>
              <a:defRPr sz="1700" b="1"/>
            </a:lvl4pPr>
            <a:lvl5pPr marL="1981139" indent="0">
              <a:buNone/>
              <a:defRPr sz="1700" b="1"/>
            </a:lvl5pPr>
            <a:lvl6pPr marL="2476424" indent="0">
              <a:buNone/>
              <a:defRPr sz="1700" b="1"/>
            </a:lvl6pPr>
            <a:lvl7pPr marL="2971709" indent="0">
              <a:buNone/>
              <a:defRPr sz="1700" b="1"/>
            </a:lvl7pPr>
            <a:lvl8pPr marL="3466993" indent="0">
              <a:buNone/>
              <a:defRPr sz="1700" b="1"/>
            </a:lvl8pPr>
            <a:lvl9pPr marL="3962278"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2376752" y="7539567"/>
            <a:ext cx="21008975" cy="13698141"/>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154475" y="5321036"/>
            <a:ext cx="21017573" cy="2218531"/>
          </a:xfrm>
        </p:spPr>
        <p:txBody>
          <a:bodyPr anchor="b"/>
          <a:lstStyle>
            <a:lvl1pPr marL="0" indent="0">
              <a:buNone/>
              <a:defRPr sz="2600" b="1"/>
            </a:lvl1pPr>
            <a:lvl2pPr marL="495285" indent="0">
              <a:buNone/>
              <a:defRPr sz="2200" b="1"/>
            </a:lvl2pPr>
            <a:lvl3pPr marL="990570" indent="0">
              <a:buNone/>
              <a:defRPr sz="1900" b="1"/>
            </a:lvl3pPr>
            <a:lvl4pPr marL="1485854" indent="0">
              <a:buNone/>
              <a:defRPr sz="1700" b="1"/>
            </a:lvl4pPr>
            <a:lvl5pPr marL="1981139" indent="0">
              <a:buNone/>
              <a:defRPr sz="1700" b="1"/>
            </a:lvl5pPr>
            <a:lvl6pPr marL="2476424" indent="0">
              <a:buNone/>
              <a:defRPr sz="1700" b="1"/>
            </a:lvl6pPr>
            <a:lvl7pPr marL="2971709" indent="0">
              <a:buNone/>
              <a:defRPr sz="1700" b="1"/>
            </a:lvl7pPr>
            <a:lvl8pPr marL="3466993" indent="0">
              <a:buNone/>
              <a:defRPr sz="1700" b="1"/>
            </a:lvl8pPr>
            <a:lvl9pPr marL="3962278"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24154475" y="7539567"/>
            <a:ext cx="21017573" cy="13698141"/>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76752" y="945886"/>
            <a:ext cx="15643225" cy="4029472"/>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18590948" y="945886"/>
            <a:ext cx="26581100" cy="20291822"/>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376752" y="4975358"/>
            <a:ext cx="15643225" cy="16262350"/>
          </a:xfrm>
        </p:spPr>
        <p:txBody>
          <a:bodyPr/>
          <a:lstStyle>
            <a:lvl1pPr marL="0" indent="0">
              <a:buNone/>
              <a:defRPr sz="1500"/>
            </a:lvl1pPr>
            <a:lvl2pPr marL="495285" indent="0">
              <a:buNone/>
              <a:defRPr sz="1300"/>
            </a:lvl2pPr>
            <a:lvl3pPr marL="990570" indent="0">
              <a:buNone/>
              <a:defRPr sz="1100"/>
            </a:lvl3pPr>
            <a:lvl4pPr marL="1485854" indent="0">
              <a:buNone/>
              <a:defRPr sz="1000"/>
            </a:lvl4pPr>
            <a:lvl5pPr marL="1981139" indent="0">
              <a:buNone/>
              <a:defRPr sz="1000"/>
            </a:lvl5pPr>
            <a:lvl6pPr marL="2476424" indent="0">
              <a:buNone/>
              <a:defRPr sz="1000"/>
            </a:lvl6pPr>
            <a:lvl7pPr marL="2971709" indent="0">
              <a:buNone/>
              <a:defRPr sz="1000"/>
            </a:lvl7pPr>
            <a:lvl8pPr marL="3466993" indent="0">
              <a:buNone/>
              <a:defRPr sz="1000"/>
            </a:lvl8pPr>
            <a:lvl9pPr marL="3962278" indent="0">
              <a:buNone/>
              <a:defRPr sz="1000"/>
            </a:lvl9pPr>
          </a:lstStyle>
          <a:p>
            <a:pPr lvl="0"/>
            <a:r>
              <a:rPr lang="en-US" smtClean="0"/>
              <a:t>Click to edit Master text styles</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9552" y="16642425"/>
            <a:ext cx="28529623" cy="1964002"/>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9319552" y="2123943"/>
            <a:ext cx="28529623" cy="14265671"/>
          </a:xfrm>
        </p:spPr>
        <p:txBody>
          <a:bodyPr/>
          <a:lstStyle>
            <a:lvl1pPr marL="0" indent="0">
              <a:buNone/>
              <a:defRPr sz="3500"/>
            </a:lvl1pPr>
            <a:lvl2pPr marL="495285" indent="0">
              <a:buNone/>
              <a:defRPr sz="3000"/>
            </a:lvl2pPr>
            <a:lvl3pPr marL="990570" indent="0">
              <a:buNone/>
              <a:defRPr sz="2600"/>
            </a:lvl3pPr>
            <a:lvl4pPr marL="1485854" indent="0">
              <a:buNone/>
              <a:defRPr sz="2200"/>
            </a:lvl4pPr>
            <a:lvl5pPr marL="1981139" indent="0">
              <a:buNone/>
              <a:defRPr sz="2200"/>
            </a:lvl5pPr>
            <a:lvl6pPr marL="2476424" indent="0">
              <a:buNone/>
              <a:defRPr sz="2200"/>
            </a:lvl6pPr>
            <a:lvl7pPr marL="2971709" indent="0">
              <a:buNone/>
              <a:defRPr sz="2200"/>
            </a:lvl7pPr>
            <a:lvl8pPr marL="3466993" indent="0">
              <a:buNone/>
              <a:defRPr sz="2200"/>
            </a:lvl8pPr>
            <a:lvl9pPr marL="3962278" indent="0">
              <a:buNone/>
              <a:defRPr sz="2200"/>
            </a:lvl9pPr>
          </a:lstStyle>
          <a:p>
            <a:pPr lvl="0"/>
            <a:endParaRPr lang="en-US" noProof="0" smtClean="0"/>
          </a:p>
        </p:txBody>
      </p:sp>
      <p:sp>
        <p:nvSpPr>
          <p:cNvPr id="4" name="Text Placeholder 3"/>
          <p:cNvSpPr>
            <a:spLocks noGrp="1"/>
          </p:cNvSpPr>
          <p:nvPr>
            <p:ph type="body" sz="half" idx="2"/>
          </p:nvPr>
        </p:nvSpPr>
        <p:spPr>
          <a:xfrm>
            <a:off x="9319552" y="18606427"/>
            <a:ext cx="28529623" cy="2791221"/>
          </a:xfrm>
        </p:spPr>
        <p:txBody>
          <a:bodyPr/>
          <a:lstStyle>
            <a:lvl1pPr marL="0" indent="0">
              <a:buNone/>
              <a:defRPr sz="1500"/>
            </a:lvl1pPr>
            <a:lvl2pPr marL="495285" indent="0">
              <a:buNone/>
              <a:defRPr sz="1300"/>
            </a:lvl2pPr>
            <a:lvl3pPr marL="990570" indent="0">
              <a:buNone/>
              <a:defRPr sz="1100"/>
            </a:lvl3pPr>
            <a:lvl4pPr marL="1485854" indent="0">
              <a:buNone/>
              <a:defRPr sz="1000"/>
            </a:lvl4pPr>
            <a:lvl5pPr marL="1981139" indent="0">
              <a:buNone/>
              <a:defRPr sz="1000"/>
            </a:lvl5pPr>
            <a:lvl6pPr marL="2476424" indent="0">
              <a:buNone/>
              <a:defRPr sz="1000"/>
            </a:lvl6pPr>
            <a:lvl7pPr marL="2971709" indent="0">
              <a:buNone/>
              <a:defRPr sz="1000"/>
            </a:lvl7pPr>
            <a:lvl8pPr marL="3466993" indent="0">
              <a:buNone/>
              <a:defRPr sz="1000"/>
            </a:lvl8pPr>
            <a:lvl9pPr marL="3962278" indent="0">
              <a:buNone/>
              <a:defRPr sz="1000"/>
            </a:lvl9pPr>
          </a:lstStyle>
          <a:p>
            <a:pPr lvl="0"/>
            <a:r>
              <a:rPr lang="en-US" smtClean="0"/>
              <a:t>Click to edit Master text styles</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033877" y="920089"/>
            <a:ext cx="11426296" cy="223366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51550" y="920089"/>
            <a:ext cx="34117227" cy="223366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66848" y="7384785"/>
            <a:ext cx="40415104" cy="5097463"/>
          </a:xfrm>
        </p:spPr>
        <p:txBody>
          <a:bodyPr/>
          <a:lstStyle/>
          <a:p>
            <a:r>
              <a:rPr lang="en-US" smtClean="0"/>
              <a:t>Click to edit Master title style</a:t>
            </a:r>
            <a:endParaRPr lang="en-US"/>
          </a:p>
        </p:txBody>
      </p:sp>
      <p:sp>
        <p:nvSpPr>
          <p:cNvPr id="3" name="Subtitle 2"/>
          <p:cNvSpPr>
            <a:spLocks noGrp="1"/>
          </p:cNvSpPr>
          <p:nvPr>
            <p:ph type="subTitle" idx="1"/>
          </p:nvPr>
        </p:nvSpPr>
        <p:spPr>
          <a:xfrm>
            <a:off x="7131977" y="13472848"/>
            <a:ext cx="33284848" cy="6074304"/>
          </a:xfrm>
        </p:spPr>
        <p:txBody>
          <a:bodyPr/>
          <a:lstStyle>
            <a:lvl1pPr marL="0" indent="0" algn="ctr">
              <a:buNone/>
              <a:defRPr/>
            </a:lvl1pPr>
            <a:lvl2pPr marL="495285" indent="0" algn="ctr">
              <a:buNone/>
              <a:defRPr/>
            </a:lvl2pPr>
            <a:lvl3pPr marL="990570" indent="0" algn="ctr">
              <a:buNone/>
              <a:defRPr/>
            </a:lvl3pPr>
            <a:lvl4pPr marL="1485854" indent="0" algn="ctr">
              <a:buNone/>
              <a:defRPr/>
            </a:lvl4pPr>
            <a:lvl5pPr marL="1981139" indent="0" algn="ctr">
              <a:buNone/>
              <a:defRPr/>
            </a:lvl5pPr>
            <a:lvl6pPr marL="2476424" indent="0" algn="ctr">
              <a:buNone/>
              <a:defRPr/>
            </a:lvl6pPr>
            <a:lvl7pPr marL="2971709" indent="0" algn="ctr">
              <a:buNone/>
              <a:defRPr/>
            </a:lvl7pPr>
            <a:lvl8pPr marL="3466993" indent="0" algn="ctr">
              <a:buNone/>
              <a:defRPr/>
            </a:lvl8pPr>
            <a:lvl9pPr marL="3962278" indent="0" algn="ctr">
              <a:buNone/>
              <a:defRPr/>
            </a:lvl9pPr>
          </a:lstStyle>
          <a:p>
            <a:r>
              <a:rPr lang="en-US" smtClean="0"/>
              <a:t>Click to edit Master subtitle style</a:t>
            </a:r>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756025" y="15276910"/>
            <a:ext cx="40416825" cy="4722548"/>
          </a:xfrm>
        </p:spPr>
        <p:txBody>
          <a:bodyPr anchor="t"/>
          <a:lstStyle>
            <a:lvl1pPr algn="l">
              <a:defRPr sz="4300" b="1" cap="all"/>
            </a:lvl1pPr>
          </a:lstStyle>
          <a:p>
            <a:r>
              <a:rPr lang="en-US" smtClean="0"/>
              <a:t>Click to edit Master title style</a:t>
            </a:r>
            <a:endParaRPr lang="en-US"/>
          </a:p>
        </p:txBody>
      </p:sp>
      <p:sp>
        <p:nvSpPr>
          <p:cNvPr id="3" name="Text Placeholder 2"/>
          <p:cNvSpPr>
            <a:spLocks noGrp="1"/>
          </p:cNvSpPr>
          <p:nvPr>
            <p:ph type="body" idx="1"/>
          </p:nvPr>
        </p:nvSpPr>
        <p:spPr>
          <a:xfrm>
            <a:off x="3756025" y="10076260"/>
            <a:ext cx="40416825" cy="5200650"/>
          </a:xfrm>
        </p:spPr>
        <p:txBody>
          <a:bodyPr anchor="b"/>
          <a:lstStyle>
            <a:lvl1pPr marL="0" indent="0">
              <a:buNone/>
              <a:defRPr sz="2200"/>
            </a:lvl1pPr>
            <a:lvl2pPr marL="495285" indent="0">
              <a:buNone/>
              <a:defRPr sz="1900"/>
            </a:lvl2pPr>
            <a:lvl3pPr marL="990570" indent="0">
              <a:buNone/>
              <a:defRPr sz="1700"/>
            </a:lvl3pPr>
            <a:lvl4pPr marL="1485854" indent="0">
              <a:buNone/>
              <a:defRPr sz="1500"/>
            </a:lvl4pPr>
            <a:lvl5pPr marL="1981139" indent="0">
              <a:buNone/>
              <a:defRPr sz="1500"/>
            </a:lvl5pPr>
            <a:lvl6pPr marL="2476424" indent="0">
              <a:buNone/>
              <a:defRPr sz="1500"/>
            </a:lvl6pPr>
            <a:lvl7pPr marL="2971709" indent="0">
              <a:buNone/>
              <a:defRPr sz="1500"/>
            </a:lvl7pPr>
            <a:lvl8pPr marL="3466993" indent="0">
              <a:buNone/>
              <a:defRPr sz="1500"/>
            </a:lvl8pPr>
            <a:lvl9pPr marL="3962278" indent="0">
              <a:buNone/>
              <a:defRPr sz="1500"/>
            </a:lvl9pPr>
          </a:lstStyle>
          <a:p>
            <a:pPr lvl="0"/>
            <a:r>
              <a:rPr lang="en-US" smtClean="0"/>
              <a:t>Click to edit Master text styles</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1550" y="4072467"/>
            <a:ext cx="22771761" cy="19184277"/>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3688410" y="4072467"/>
            <a:ext cx="22771762" cy="19184277"/>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376752" y="952765"/>
            <a:ext cx="42795296" cy="3962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376752" y="5321036"/>
            <a:ext cx="21008975" cy="2218531"/>
          </a:xfrm>
        </p:spPr>
        <p:txBody>
          <a:bodyPr anchor="b"/>
          <a:lstStyle>
            <a:lvl1pPr marL="0" indent="0">
              <a:buNone/>
              <a:defRPr sz="2600" b="1"/>
            </a:lvl1pPr>
            <a:lvl2pPr marL="495285" indent="0">
              <a:buNone/>
              <a:defRPr sz="2200" b="1"/>
            </a:lvl2pPr>
            <a:lvl3pPr marL="990570" indent="0">
              <a:buNone/>
              <a:defRPr sz="1900" b="1"/>
            </a:lvl3pPr>
            <a:lvl4pPr marL="1485854" indent="0">
              <a:buNone/>
              <a:defRPr sz="1700" b="1"/>
            </a:lvl4pPr>
            <a:lvl5pPr marL="1981139" indent="0">
              <a:buNone/>
              <a:defRPr sz="1700" b="1"/>
            </a:lvl5pPr>
            <a:lvl6pPr marL="2476424" indent="0">
              <a:buNone/>
              <a:defRPr sz="1700" b="1"/>
            </a:lvl6pPr>
            <a:lvl7pPr marL="2971709" indent="0">
              <a:buNone/>
              <a:defRPr sz="1700" b="1"/>
            </a:lvl7pPr>
            <a:lvl8pPr marL="3466993" indent="0">
              <a:buNone/>
              <a:defRPr sz="1700" b="1"/>
            </a:lvl8pPr>
            <a:lvl9pPr marL="3962278" indent="0">
              <a:buNone/>
              <a:defRPr sz="1700" b="1"/>
            </a:lvl9pPr>
          </a:lstStyle>
          <a:p>
            <a:pPr lvl="0"/>
            <a:r>
              <a:rPr lang="en-US" smtClean="0"/>
              <a:t>Click to edit Master text styles</a:t>
            </a:r>
          </a:p>
        </p:txBody>
      </p:sp>
      <p:sp>
        <p:nvSpPr>
          <p:cNvPr id="4" name="Content Placeholder 3"/>
          <p:cNvSpPr>
            <a:spLocks noGrp="1"/>
          </p:cNvSpPr>
          <p:nvPr>
            <p:ph sz="half" idx="2"/>
          </p:nvPr>
        </p:nvSpPr>
        <p:spPr>
          <a:xfrm>
            <a:off x="2376752" y="7539567"/>
            <a:ext cx="21008975" cy="13698141"/>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4154475" y="5321036"/>
            <a:ext cx="21017573" cy="2218531"/>
          </a:xfrm>
        </p:spPr>
        <p:txBody>
          <a:bodyPr anchor="b"/>
          <a:lstStyle>
            <a:lvl1pPr marL="0" indent="0">
              <a:buNone/>
              <a:defRPr sz="2600" b="1"/>
            </a:lvl1pPr>
            <a:lvl2pPr marL="495285" indent="0">
              <a:buNone/>
              <a:defRPr sz="2200" b="1"/>
            </a:lvl2pPr>
            <a:lvl3pPr marL="990570" indent="0">
              <a:buNone/>
              <a:defRPr sz="1900" b="1"/>
            </a:lvl3pPr>
            <a:lvl4pPr marL="1485854" indent="0">
              <a:buNone/>
              <a:defRPr sz="1700" b="1"/>
            </a:lvl4pPr>
            <a:lvl5pPr marL="1981139" indent="0">
              <a:buNone/>
              <a:defRPr sz="1700" b="1"/>
            </a:lvl5pPr>
            <a:lvl6pPr marL="2476424" indent="0">
              <a:buNone/>
              <a:defRPr sz="1700" b="1"/>
            </a:lvl6pPr>
            <a:lvl7pPr marL="2971709" indent="0">
              <a:buNone/>
              <a:defRPr sz="1700" b="1"/>
            </a:lvl7pPr>
            <a:lvl8pPr marL="3466993" indent="0">
              <a:buNone/>
              <a:defRPr sz="1700" b="1"/>
            </a:lvl8pPr>
            <a:lvl9pPr marL="3962278" indent="0">
              <a:buNone/>
              <a:defRPr sz="1700" b="1"/>
            </a:lvl9pPr>
          </a:lstStyle>
          <a:p>
            <a:pPr lvl="0"/>
            <a:r>
              <a:rPr lang="en-US" smtClean="0"/>
              <a:t>Click to edit Master text styles</a:t>
            </a:r>
          </a:p>
        </p:txBody>
      </p:sp>
      <p:sp>
        <p:nvSpPr>
          <p:cNvPr id="6" name="Content Placeholder 5"/>
          <p:cNvSpPr>
            <a:spLocks noGrp="1"/>
          </p:cNvSpPr>
          <p:nvPr>
            <p:ph sz="quarter" idx="4"/>
          </p:nvPr>
        </p:nvSpPr>
        <p:spPr>
          <a:xfrm>
            <a:off x="24154475" y="7539567"/>
            <a:ext cx="21017573" cy="13698141"/>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76752" y="945886"/>
            <a:ext cx="15643225" cy="4029472"/>
          </a:xfrm>
        </p:spPr>
        <p:txBody>
          <a:bodyPr anchor="b"/>
          <a:lstStyle>
            <a:lvl1pPr algn="l">
              <a:defRPr sz="2200" b="1"/>
            </a:lvl1pPr>
          </a:lstStyle>
          <a:p>
            <a:r>
              <a:rPr lang="en-US" smtClean="0"/>
              <a:t>Click to edit Master title style</a:t>
            </a:r>
            <a:endParaRPr lang="en-US"/>
          </a:p>
        </p:txBody>
      </p:sp>
      <p:sp>
        <p:nvSpPr>
          <p:cNvPr id="3" name="Content Placeholder 2"/>
          <p:cNvSpPr>
            <a:spLocks noGrp="1"/>
          </p:cNvSpPr>
          <p:nvPr>
            <p:ph idx="1"/>
          </p:nvPr>
        </p:nvSpPr>
        <p:spPr>
          <a:xfrm>
            <a:off x="18590948" y="945886"/>
            <a:ext cx="26581100" cy="20291822"/>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376752" y="4975358"/>
            <a:ext cx="15643225" cy="16262350"/>
          </a:xfrm>
        </p:spPr>
        <p:txBody>
          <a:bodyPr/>
          <a:lstStyle>
            <a:lvl1pPr marL="0" indent="0">
              <a:buNone/>
              <a:defRPr sz="1500"/>
            </a:lvl1pPr>
            <a:lvl2pPr marL="495285" indent="0">
              <a:buNone/>
              <a:defRPr sz="1300"/>
            </a:lvl2pPr>
            <a:lvl3pPr marL="990570" indent="0">
              <a:buNone/>
              <a:defRPr sz="1100"/>
            </a:lvl3pPr>
            <a:lvl4pPr marL="1485854" indent="0">
              <a:buNone/>
              <a:defRPr sz="1000"/>
            </a:lvl4pPr>
            <a:lvl5pPr marL="1981139" indent="0">
              <a:buNone/>
              <a:defRPr sz="1000"/>
            </a:lvl5pPr>
            <a:lvl6pPr marL="2476424" indent="0">
              <a:buNone/>
              <a:defRPr sz="1000"/>
            </a:lvl6pPr>
            <a:lvl7pPr marL="2971709" indent="0">
              <a:buNone/>
              <a:defRPr sz="1000"/>
            </a:lvl7pPr>
            <a:lvl8pPr marL="3466993" indent="0">
              <a:buNone/>
              <a:defRPr sz="1000"/>
            </a:lvl8pPr>
            <a:lvl9pPr marL="3962278" indent="0">
              <a:buNone/>
              <a:defRPr sz="1000"/>
            </a:lvl9pPr>
          </a:lstStyle>
          <a:p>
            <a:pPr lvl="0"/>
            <a:r>
              <a:rPr lang="en-US" smtClean="0"/>
              <a:t>Click to edit Master text styles</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9552" y="16642425"/>
            <a:ext cx="28529623" cy="1964002"/>
          </a:xfrm>
        </p:spPr>
        <p:txBody>
          <a:bodyPr anchor="b"/>
          <a:lstStyle>
            <a:lvl1pPr algn="l">
              <a:defRPr sz="2200" b="1"/>
            </a:lvl1pPr>
          </a:lstStyle>
          <a:p>
            <a:r>
              <a:rPr lang="en-US" smtClean="0"/>
              <a:t>Click to edit Master title style</a:t>
            </a:r>
            <a:endParaRPr lang="en-US"/>
          </a:p>
        </p:txBody>
      </p:sp>
      <p:sp>
        <p:nvSpPr>
          <p:cNvPr id="3" name="Picture Placeholder 2"/>
          <p:cNvSpPr>
            <a:spLocks noGrp="1"/>
          </p:cNvSpPr>
          <p:nvPr>
            <p:ph type="pic" idx="1"/>
          </p:nvPr>
        </p:nvSpPr>
        <p:spPr>
          <a:xfrm>
            <a:off x="9319552" y="2123943"/>
            <a:ext cx="28529623" cy="14265671"/>
          </a:xfrm>
        </p:spPr>
        <p:txBody>
          <a:bodyPr/>
          <a:lstStyle>
            <a:lvl1pPr marL="0" indent="0">
              <a:buNone/>
              <a:defRPr sz="3500"/>
            </a:lvl1pPr>
            <a:lvl2pPr marL="495285" indent="0">
              <a:buNone/>
              <a:defRPr sz="3000"/>
            </a:lvl2pPr>
            <a:lvl3pPr marL="990570" indent="0">
              <a:buNone/>
              <a:defRPr sz="2600"/>
            </a:lvl3pPr>
            <a:lvl4pPr marL="1485854" indent="0">
              <a:buNone/>
              <a:defRPr sz="2200"/>
            </a:lvl4pPr>
            <a:lvl5pPr marL="1981139" indent="0">
              <a:buNone/>
              <a:defRPr sz="2200"/>
            </a:lvl5pPr>
            <a:lvl6pPr marL="2476424" indent="0">
              <a:buNone/>
              <a:defRPr sz="2200"/>
            </a:lvl6pPr>
            <a:lvl7pPr marL="2971709" indent="0">
              <a:buNone/>
              <a:defRPr sz="2200"/>
            </a:lvl7pPr>
            <a:lvl8pPr marL="3466993" indent="0">
              <a:buNone/>
              <a:defRPr sz="2200"/>
            </a:lvl8pPr>
            <a:lvl9pPr marL="3962278" indent="0">
              <a:buNone/>
              <a:defRPr sz="2200"/>
            </a:lvl9pPr>
          </a:lstStyle>
          <a:p>
            <a:pPr lvl="0"/>
            <a:endParaRPr lang="en-US" noProof="0" smtClean="0"/>
          </a:p>
        </p:txBody>
      </p:sp>
      <p:sp>
        <p:nvSpPr>
          <p:cNvPr id="4" name="Text Placeholder 3"/>
          <p:cNvSpPr>
            <a:spLocks noGrp="1"/>
          </p:cNvSpPr>
          <p:nvPr>
            <p:ph type="body" sz="half" idx="2"/>
          </p:nvPr>
        </p:nvSpPr>
        <p:spPr>
          <a:xfrm>
            <a:off x="9319552" y="18606427"/>
            <a:ext cx="28529623" cy="2791221"/>
          </a:xfrm>
        </p:spPr>
        <p:txBody>
          <a:bodyPr/>
          <a:lstStyle>
            <a:lvl1pPr marL="0" indent="0">
              <a:buNone/>
              <a:defRPr sz="1500"/>
            </a:lvl1pPr>
            <a:lvl2pPr marL="495285" indent="0">
              <a:buNone/>
              <a:defRPr sz="1300"/>
            </a:lvl2pPr>
            <a:lvl3pPr marL="990570" indent="0">
              <a:buNone/>
              <a:defRPr sz="1100"/>
            </a:lvl3pPr>
            <a:lvl4pPr marL="1485854" indent="0">
              <a:buNone/>
              <a:defRPr sz="1000"/>
            </a:lvl4pPr>
            <a:lvl5pPr marL="1981139" indent="0">
              <a:buNone/>
              <a:defRPr sz="1000"/>
            </a:lvl5pPr>
            <a:lvl6pPr marL="2476424" indent="0">
              <a:buNone/>
              <a:defRPr sz="1000"/>
            </a:lvl6pPr>
            <a:lvl7pPr marL="2971709" indent="0">
              <a:buNone/>
              <a:defRPr sz="1000"/>
            </a:lvl7pPr>
            <a:lvl8pPr marL="3466993" indent="0">
              <a:buNone/>
              <a:defRPr sz="1000"/>
            </a:lvl8pPr>
            <a:lvl9pPr marL="3962278" indent="0">
              <a:buNone/>
              <a:defRPr sz="1000"/>
            </a:lvl9pPr>
          </a:lstStyle>
          <a:p>
            <a:pPr lvl="0"/>
            <a:r>
              <a:rPr lang="en-US" smtClean="0"/>
              <a:t>Click to edit Master text styles</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033877" y="920089"/>
            <a:ext cx="11426296" cy="223366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51550" y="920089"/>
            <a:ext cx="34117227" cy="223366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Ref idx="1003">
        <a:schemeClr val="bg1"/>
      </p:bgRef>
    </p:bg>
    <p:spTree>
      <p:nvGrpSpPr>
        <p:cNvPr id="1" name=""/>
        <p:cNvGrpSpPr/>
        <p:nvPr/>
      </p:nvGrpSpPr>
      <p:grpSpPr>
        <a:xfrm>
          <a:off x="0" y="0"/>
          <a:ext cx="0" cy="0"/>
          <a:chOff x="0" y="0"/>
          <a:chExt cx="0" cy="0"/>
        </a:xfrm>
      </p:grpSpPr>
      <p:sp>
        <p:nvSpPr>
          <p:cNvPr id="86052" name="Rectangle 36"/>
          <p:cNvSpPr>
            <a:spLocks noChangeArrowheads="1"/>
          </p:cNvSpPr>
          <p:nvPr userDrawn="1"/>
        </p:nvSpPr>
        <p:spPr bwMode="auto">
          <a:xfrm>
            <a:off x="0" y="0"/>
            <a:ext cx="47548800" cy="3467100"/>
          </a:xfrm>
          <a:prstGeom prst="rect">
            <a:avLst/>
          </a:prstGeom>
          <a:solidFill>
            <a:schemeClr val="accent2"/>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027" name="Rectangle 15"/>
          <p:cNvSpPr>
            <a:spLocks noGrp="1" noChangeArrowheads="1"/>
          </p:cNvSpPr>
          <p:nvPr>
            <p:ph type="title"/>
          </p:nvPr>
        </p:nvSpPr>
        <p:spPr bwMode="auto">
          <a:xfrm>
            <a:off x="1040475" y="920089"/>
            <a:ext cx="45419698" cy="1589088"/>
          </a:xfrm>
          <a:prstGeom prst="rect">
            <a:avLst/>
          </a:prstGeom>
          <a:noFill/>
          <a:ln w="9525">
            <a:noFill/>
            <a:miter lim="800000"/>
            <a:headEnd/>
            <a:tailEnd/>
          </a:ln>
        </p:spPr>
        <p:txBody>
          <a:bodyPr vert="horz" wrap="square" lIns="70613" tIns="35299" rIns="70613" bIns="35299" numCol="1" anchor="ctr" anchorCtr="0" compatLnSpc="1">
            <a:prstTxWarp prst="textNoShape">
              <a:avLst/>
            </a:prstTxWarp>
          </a:bodyPr>
          <a:lstStyle/>
          <a:p>
            <a:pPr lvl="0"/>
            <a:r>
              <a:rPr lang="en-US"/>
              <a:t>Click to edit Master title style</a:t>
            </a:r>
          </a:p>
        </p:txBody>
      </p:sp>
      <p:sp>
        <p:nvSpPr>
          <p:cNvPr id="86041" name="Rectangle 25"/>
          <p:cNvSpPr>
            <a:spLocks noChangeArrowheads="1"/>
          </p:cNvSpPr>
          <p:nvPr userDrawn="1"/>
        </p:nvSpPr>
        <p:spPr bwMode="auto">
          <a:xfrm>
            <a:off x="0" y="0"/>
            <a:ext cx="47548800" cy="23774400"/>
          </a:xfrm>
          <a:prstGeom prst="rect">
            <a:avLst/>
          </a:prstGeom>
          <a:noFill/>
          <a:ln w="3175">
            <a:solidFill>
              <a:schemeClr val="tx2"/>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86054" name="Text Box 38"/>
          <p:cNvSpPr txBox="1">
            <a:spLocks noChangeArrowheads="1"/>
          </p:cNvSpPr>
          <p:nvPr userDrawn="1"/>
        </p:nvSpPr>
        <p:spPr bwMode="auto">
          <a:xfrm>
            <a:off x="495300" y="23432162"/>
            <a:ext cx="2043113" cy="199496"/>
          </a:xfrm>
          <a:prstGeom prst="rect">
            <a:avLst/>
          </a:prstGeom>
          <a:noFill/>
          <a:ln w="9525">
            <a:noFill/>
            <a:miter lim="800000"/>
            <a:headEnd/>
            <a:tailEnd/>
          </a:ln>
          <a:effectLst/>
        </p:spPr>
        <p:txBody>
          <a:bodyPr lIns="70613" tIns="35299" rIns="70613" bIns="35299">
            <a:prstTxWarp prst="textNoShape">
              <a:avLst/>
            </a:prstTxWarp>
            <a:spAutoFit/>
          </a:bodyPr>
          <a:lstStyle/>
          <a:p>
            <a:pPr defTabSz="706813" eaLnBrk="0" hangingPunct="0">
              <a:lnSpc>
                <a:spcPct val="65000"/>
              </a:lnSpc>
              <a:spcBef>
                <a:spcPct val="50000"/>
              </a:spcBef>
              <a:defRPr/>
            </a:pPr>
            <a:r>
              <a:rPr lang="en-US" sz="300" b="1" dirty="0">
                <a:solidFill>
                  <a:schemeClr val="bg2"/>
                </a:solidFill>
                <a:latin typeface="Arial" charset="0"/>
              </a:rPr>
              <a:t>TEMPLATE DESIGN © 2008</a:t>
            </a:r>
          </a:p>
          <a:p>
            <a:pPr defTabSz="706813" eaLnBrk="0" hangingPunct="0">
              <a:lnSpc>
                <a:spcPct val="65000"/>
              </a:lnSpc>
              <a:spcBef>
                <a:spcPct val="50000"/>
              </a:spcBef>
              <a:defRPr/>
            </a:pPr>
            <a:r>
              <a:rPr lang="en-US" sz="500" b="1" dirty="0" err="1">
                <a:solidFill>
                  <a:schemeClr val="bg2"/>
                </a:solidFill>
                <a:latin typeface="Arial" charset="0"/>
              </a:rPr>
              <a:t>www.PosterPresentations.com</a:t>
            </a:r>
            <a:endParaRPr lang="en-US" sz="500" b="1" dirty="0">
              <a:solidFill>
                <a:schemeClr val="bg2"/>
              </a:solidFill>
              <a:latin typeface="Arial" charset="0"/>
            </a:endParaRPr>
          </a:p>
        </p:txBody>
      </p:sp>
      <p:sp>
        <p:nvSpPr>
          <p:cNvPr id="1030" name="Rectangle 39"/>
          <p:cNvSpPr>
            <a:spLocks noGrp="1" noChangeArrowheads="1"/>
          </p:cNvSpPr>
          <p:nvPr>
            <p:ph type="body" idx="1"/>
          </p:nvPr>
        </p:nvSpPr>
        <p:spPr bwMode="auto">
          <a:xfrm>
            <a:off x="564092" y="4072466"/>
            <a:ext cx="8103658" cy="18140363"/>
          </a:xfrm>
          <a:prstGeom prst="rect">
            <a:avLst/>
          </a:prstGeom>
          <a:noFill/>
          <a:ln w="9525">
            <a:noFill/>
            <a:miter lim="800000"/>
            <a:headEnd/>
            <a:tailEnd/>
          </a:ln>
        </p:spPr>
        <p:txBody>
          <a:bodyPr vert="horz" wrap="square" lIns="353120" tIns="353120" rIns="353120" bIns="353120" numCol="1" anchor="t" anchorCtr="0" compatLnSpc="1">
            <a:prstTxWarp prst="textNoShape">
              <a:avLst/>
            </a:prstTxWarp>
          </a:bodyPr>
          <a:lstStyle/>
          <a:p>
            <a:pPr lvl="0"/>
            <a:r>
              <a:rPr lang="en-US"/>
              <a:t>Click to edit Master text styles</a:t>
            </a:r>
          </a:p>
          <a:p>
            <a:pPr lvl="1"/>
            <a:r>
              <a:rPr lang="en-US"/>
              <a:t>Second level</a:t>
            </a:r>
          </a:p>
        </p:txBody>
      </p:sp>
      <p:sp>
        <p:nvSpPr>
          <p:cNvPr id="86063" name="Rectangle 47"/>
          <p:cNvSpPr>
            <a:spLocks noChangeArrowheads="1"/>
          </p:cNvSpPr>
          <p:nvPr userDrawn="1"/>
        </p:nvSpPr>
        <p:spPr bwMode="auto">
          <a:xfrm>
            <a:off x="498740" y="4072467"/>
            <a:ext cx="8906802" cy="19184277"/>
          </a:xfrm>
          <a:prstGeom prst="rect">
            <a:avLst/>
          </a:prstGeom>
          <a:solidFill>
            <a:srgbClr val="FFFFFF"/>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86070" name="Rectangle 54"/>
          <p:cNvSpPr>
            <a:spLocks noChangeArrowheads="1"/>
          </p:cNvSpPr>
          <p:nvPr userDrawn="1"/>
        </p:nvSpPr>
        <p:spPr bwMode="auto">
          <a:xfrm>
            <a:off x="38143260" y="4072467"/>
            <a:ext cx="8886163" cy="19184277"/>
          </a:xfrm>
          <a:prstGeom prst="rect">
            <a:avLst/>
          </a:prstGeom>
          <a:solidFill>
            <a:srgbClr val="FFFFFF"/>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86071" name="Rectangle 55"/>
          <p:cNvSpPr>
            <a:spLocks noChangeArrowheads="1"/>
          </p:cNvSpPr>
          <p:nvPr userDrawn="1"/>
        </p:nvSpPr>
        <p:spPr bwMode="auto">
          <a:xfrm>
            <a:off x="9909440" y="4072467"/>
            <a:ext cx="8906802" cy="19184277"/>
          </a:xfrm>
          <a:prstGeom prst="rect">
            <a:avLst/>
          </a:prstGeom>
          <a:solidFill>
            <a:srgbClr val="FFFFFF"/>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86072" name="Rectangle 56"/>
          <p:cNvSpPr>
            <a:spLocks noChangeArrowheads="1"/>
          </p:cNvSpPr>
          <p:nvPr userDrawn="1"/>
        </p:nvSpPr>
        <p:spPr bwMode="auto">
          <a:xfrm>
            <a:off x="19320140" y="4072467"/>
            <a:ext cx="8906802" cy="19184277"/>
          </a:xfrm>
          <a:prstGeom prst="rect">
            <a:avLst/>
          </a:prstGeom>
          <a:solidFill>
            <a:srgbClr val="FFFFFF"/>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86073" name="Rectangle 57"/>
          <p:cNvSpPr>
            <a:spLocks noChangeArrowheads="1"/>
          </p:cNvSpPr>
          <p:nvPr userDrawn="1"/>
        </p:nvSpPr>
        <p:spPr bwMode="auto">
          <a:xfrm>
            <a:off x="28730840" y="4072467"/>
            <a:ext cx="8906802" cy="19184277"/>
          </a:xfrm>
          <a:prstGeom prst="rect">
            <a:avLst/>
          </a:prstGeom>
          <a:solidFill>
            <a:srgbClr val="FFFFFF"/>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86074" name="Line 58"/>
          <p:cNvSpPr>
            <a:spLocks noChangeShapeType="1"/>
          </p:cNvSpPr>
          <p:nvPr userDrawn="1"/>
        </p:nvSpPr>
        <p:spPr bwMode="auto">
          <a:xfrm>
            <a:off x="0" y="3467100"/>
            <a:ext cx="47548800" cy="0"/>
          </a:xfrm>
          <a:prstGeom prst="line">
            <a:avLst/>
          </a:prstGeom>
          <a:noFill/>
          <a:ln w="101600">
            <a:solidFill>
              <a:srgbClr val="FF9900"/>
            </a:solidFill>
            <a:round/>
            <a:headEnd/>
            <a:tailEnd/>
          </a:ln>
          <a:effectLst/>
        </p:spPr>
        <p:txBody>
          <a:bodyPr lIns="99057" tIns="49528" rIns="99057" bIns="49528">
            <a:prstTxWarp prst="textNoShape">
              <a:avLst/>
            </a:prstTxWarp>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txStyles>
    <p:titleStyle>
      <a:lvl1pPr algn="ctr" defTabSz="706813" rtl="0" eaLnBrk="0" fontAlgn="base" hangingPunct="0">
        <a:spcBef>
          <a:spcPct val="0"/>
        </a:spcBef>
        <a:spcAft>
          <a:spcPct val="0"/>
        </a:spcAft>
        <a:defRPr sz="6600">
          <a:solidFill>
            <a:srgbClr val="FFFFFF"/>
          </a:solidFill>
          <a:latin typeface="+mj-lt"/>
          <a:ea typeface="ＭＳ Ｐゴシック" charset="-128"/>
          <a:cs typeface="ＭＳ Ｐゴシック" charset="-128"/>
        </a:defRPr>
      </a:lvl1pPr>
      <a:lvl2pPr algn="ctr" defTabSz="706813" rtl="0" eaLnBrk="0" fontAlgn="base" hangingPunct="0">
        <a:spcBef>
          <a:spcPct val="0"/>
        </a:spcBef>
        <a:spcAft>
          <a:spcPct val="0"/>
        </a:spcAft>
        <a:defRPr sz="6600">
          <a:solidFill>
            <a:srgbClr val="FFFFFF"/>
          </a:solidFill>
          <a:latin typeface="Arial Black" charset="0"/>
          <a:ea typeface="ＭＳ Ｐゴシック" charset="-128"/>
          <a:cs typeface="ＭＳ Ｐゴシック" charset="-128"/>
        </a:defRPr>
      </a:lvl2pPr>
      <a:lvl3pPr algn="ctr" defTabSz="706813" rtl="0" eaLnBrk="0" fontAlgn="base" hangingPunct="0">
        <a:spcBef>
          <a:spcPct val="0"/>
        </a:spcBef>
        <a:spcAft>
          <a:spcPct val="0"/>
        </a:spcAft>
        <a:defRPr sz="6600">
          <a:solidFill>
            <a:srgbClr val="FFFFFF"/>
          </a:solidFill>
          <a:latin typeface="Arial Black" charset="0"/>
          <a:ea typeface="ＭＳ Ｐゴシック" charset="-128"/>
          <a:cs typeface="ＭＳ Ｐゴシック" charset="-128"/>
        </a:defRPr>
      </a:lvl3pPr>
      <a:lvl4pPr algn="ctr" defTabSz="706813" rtl="0" eaLnBrk="0" fontAlgn="base" hangingPunct="0">
        <a:spcBef>
          <a:spcPct val="0"/>
        </a:spcBef>
        <a:spcAft>
          <a:spcPct val="0"/>
        </a:spcAft>
        <a:defRPr sz="6600">
          <a:solidFill>
            <a:srgbClr val="FFFFFF"/>
          </a:solidFill>
          <a:latin typeface="Arial Black" charset="0"/>
          <a:ea typeface="ＭＳ Ｐゴシック" charset="-128"/>
          <a:cs typeface="ＭＳ Ｐゴシック" charset="-128"/>
        </a:defRPr>
      </a:lvl4pPr>
      <a:lvl5pPr algn="ctr" defTabSz="706813" rtl="0" eaLnBrk="0" fontAlgn="base" hangingPunct="0">
        <a:spcBef>
          <a:spcPct val="0"/>
        </a:spcBef>
        <a:spcAft>
          <a:spcPct val="0"/>
        </a:spcAft>
        <a:defRPr sz="6600">
          <a:solidFill>
            <a:srgbClr val="FFFFFF"/>
          </a:solidFill>
          <a:latin typeface="Arial Black" charset="0"/>
          <a:ea typeface="ＭＳ Ｐゴシック" charset="-128"/>
          <a:cs typeface="ＭＳ Ｐゴシック" charset="-128"/>
        </a:defRPr>
      </a:lvl5pPr>
      <a:lvl6pPr marL="495285" algn="ctr" defTabSz="706813" rtl="0" fontAlgn="base">
        <a:spcBef>
          <a:spcPct val="0"/>
        </a:spcBef>
        <a:spcAft>
          <a:spcPct val="0"/>
        </a:spcAft>
        <a:defRPr sz="6600">
          <a:solidFill>
            <a:srgbClr val="FFFFFF"/>
          </a:solidFill>
          <a:latin typeface="Arial Black" charset="0"/>
        </a:defRPr>
      </a:lvl6pPr>
      <a:lvl7pPr marL="990570" algn="ctr" defTabSz="706813" rtl="0" fontAlgn="base">
        <a:spcBef>
          <a:spcPct val="0"/>
        </a:spcBef>
        <a:spcAft>
          <a:spcPct val="0"/>
        </a:spcAft>
        <a:defRPr sz="6600">
          <a:solidFill>
            <a:srgbClr val="FFFFFF"/>
          </a:solidFill>
          <a:latin typeface="Arial Black" charset="0"/>
        </a:defRPr>
      </a:lvl7pPr>
      <a:lvl8pPr marL="1485854" algn="ctr" defTabSz="706813" rtl="0" fontAlgn="base">
        <a:spcBef>
          <a:spcPct val="0"/>
        </a:spcBef>
        <a:spcAft>
          <a:spcPct val="0"/>
        </a:spcAft>
        <a:defRPr sz="6600">
          <a:solidFill>
            <a:srgbClr val="FFFFFF"/>
          </a:solidFill>
          <a:latin typeface="Arial Black" charset="0"/>
        </a:defRPr>
      </a:lvl8pPr>
      <a:lvl9pPr marL="1981139" algn="ctr" defTabSz="706813" rtl="0" fontAlgn="base">
        <a:spcBef>
          <a:spcPct val="0"/>
        </a:spcBef>
        <a:spcAft>
          <a:spcPct val="0"/>
        </a:spcAft>
        <a:defRPr sz="6600">
          <a:solidFill>
            <a:srgbClr val="FFFFFF"/>
          </a:solidFill>
          <a:latin typeface="Arial Black" charset="0"/>
        </a:defRPr>
      </a:lvl9pPr>
    </p:titleStyle>
    <p:bodyStyle>
      <a:lvl1pPr marL="264840" indent="-264840" algn="l" defTabSz="706813" rtl="0" eaLnBrk="0" fontAlgn="base" hangingPunct="0">
        <a:spcBef>
          <a:spcPct val="20000"/>
        </a:spcBef>
        <a:spcAft>
          <a:spcPct val="0"/>
        </a:spcAft>
        <a:buChar char="•"/>
        <a:defRPr sz="2300">
          <a:solidFill>
            <a:schemeClr val="tx1"/>
          </a:solidFill>
          <a:latin typeface="+mn-lt"/>
          <a:ea typeface="ＭＳ Ｐゴシック" charset="-128"/>
          <a:cs typeface="ＭＳ Ｐゴシック" charset="-128"/>
        </a:defRPr>
      </a:lvl1pPr>
      <a:lvl2pPr marL="572674" indent="-218407" algn="l" defTabSz="706813" rtl="0" eaLnBrk="0" fontAlgn="base" hangingPunct="0">
        <a:spcBef>
          <a:spcPct val="20000"/>
        </a:spcBef>
        <a:spcAft>
          <a:spcPct val="0"/>
        </a:spcAft>
        <a:buChar char="–"/>
        <a:defRPr sz="2300">
          <a:solidFill>
            <a:schemeClr val="tx1"/>
          </a:solidFill>
          <a:latin typeface="+mn-lt"/>
          <a:ea typeface="ＭＳ Ｐゴシック" charset="-128"/>
        </a:defRPr>
      </a:lvl2pPr>
      <a:lvl3pPr marL="883946" indent="-177134" algn="l" defTabSz="706813" rtl="0" eaLnBrk="0" fontAlgn="base" hangingPunct="0">
        <a:spcBef>
          <a:spcPct val="20000"/>
        </a:spcBef>
        <a:spcAft>
          <a:spcPct val="0"/>
        </a:spcAft>
        <a:buChar char="•"/>
        <a:defRPr sz="1800">
          <a:solidFill>
            <a:schemeClr val="tx1"/>
          </a:solidFill>
          <a:latin typeface="+mn-lt"/>
          <a:ea typeface="ＭＳ Ｐゴシック" charset="-128"/>
        </a:defRPr>
      </a:lvl3pPr>
      <a:lvl4pPr marL="1238212" indent="-177134" algn="l" defTabSz="706813" rtl="0" eaLnBrk="0" fontAlgn="base" hangingPunct="0">
        <a:spcBef>
          <a:spcPct val="20000"/>
        </a:spcBef>
        <a:spcAft>
          <a:spcPct val="0"/>
        </a:spcAft>
        <a:buChar char="–"/>
        <a:defRPr sz="1500">
          <a:solidFill>
            <a:schemeClr val="tx1"/>
          </a:solidFill>
          <a:latin typeface="+mn-lt"/>
          <a:ea typeface="ＭＳ Ｐゴシック" charset="-128"/>
        </a:defRPr>
      </a:lvl4pPr>
      <a:lvl5pPr marL="1592478" indent="-177134" algn="l" defTabSz="706813" rtl="0" eaLnBrk="0" fontAlgn="base" hangingPunct="0">
        <a:spcBef>
          <a:spcPct val="20000"/>
        </a:spcBef>
        <a:spcAft>
          <a:spcPct val="0"/>
        </a:spcAft>
        <a:buChar char="»"/>
        <a:defRPr sz="1500">
          <a:solidFill>
            <a:schemeClr val="tx1"/>
          </a:solidFill>
          <a:latin typeface="+mn-lt"/>
          <a:ea typeface="ＭＳ Ｐゴシック" charset="-128"/>
        </a:defRPr>
      </a:lvl5pPr>
      <a:lvl6pPr marL="2087763" indent="-177134" algn="l" defTabSz="706813" rtl="0" fontAlgn="base">
        <a:spcBef>
          <a:spcPct val="20000"/>
        </a:spcBef>
        <a:spcAft>
          <a:spcPct val="0"/>
        </a:spcAft>
        <a:buChar char="»"/>
        <a:defRPr sz="1500">
          <a:solidFill>
            <a:schemeClr val="tx1"/>
          </a:solidFill>
          <a:latin typeface="+mn-lt"/>
          <a:ea typeface="ＭＳ Ｐゴシック" charset="-128"/>
        </a:defRPr>
      </a:lvl6pPr>
      <a:lvl7pPr marL="2583048" indent="-177134" algn="l" defTabSz="706813" rtl="0" fontAlgn="base">
        <a:spcBef>
          <a:spcPct val="20000"/>
        </a:spcBef>
        <a:spcAft>
          <a:spcPct val="0"/>
        </a:spcAft>
        <a:buChar char="»"/>
        <a:defRPr sz="1500">
          <a:solidFill>
            <a:schemeClr val="tx1"/>
          </a:solidFill>
          <a:latin typeface="+mn-lt"/>
          <a:ea typeface="ＭＳ Ｐゴシック" charset="-128"/>
        </a:defRPr>
      </a:lvl7pPr>
      <a:lvl8pPr marL="3078332" indent="-177134" algn="l" defTabSz="706813" rtl="0" fontAlgn="base">
        <a:spcBef>
          <a:spcPct val="20000"/>
        </a:spcBef>
        <a:spcAft>
          <a:spcPct val="0"/>
        </a:spcAft>
        <a:buChar char="»"/>
        <a:defRPr sz="1500">
          <a:solidFill>
            <a:schemeClr val="tx1"/>
          </a:solidFill>
          <a:latin typeface="+mn-lt"/>
          <a:ea typeface="ＭＳ Ｐゴシック" charset="-128"/>
        </a:defRPr>
      </a:lvl8pPr>
      <a:lvl9pPr marL="3573617" indent="-177134" algn="l" defTabSz="706813" rtl="0" fontAlgn="base">
        <a:spcBef>
          <a:spcPct val="20000"/>
        </a:spcBef>
        <a:spcAft>
          <a:spcPct val="0"/>
        </a:spcAft>
        <a:buChar char="»"/>
        <a:defRPr sz="1500">
          <a:solidFill>
            <a:schemeClr val="tx1"/>
          </a:solidFill>
          <a:latin typeface="+mn-lt"/>
          <a:ea typeface="ＭＳ Ｐゴシック" charset="-128"/>
        </a:defRPr>
      </a:lvl9pPr>
    </p:bodyStyle>
    <p:otherStyle>
      <a:defPPr>
        <a:defRPr lang="en-US"/>
      </a:defPPr>
      <a:lvl1pPr marL="0" algn="l" defTabSz="495285" rtl="0" eaLnBrk="1" latinLnBrk="0" hangingPunct="1">
        <a:defRPr sz="1900" kern="1200">
          <a:solidFill>
            <a:schemeClr val="tx1"/>
          </a:solidFill>
          <a:latin typeface="+mn-lt"/>
          <a:ea typeface="+mn-ea"/>
          <a:cs typeface="+mn-cs"/>
        </a:defRPr>
      </a:lvl1pPr>
      <a:lvl2pPr marL="495285" algn="l" defTabSz="495285" rtl="0" eaLnBrk="1" latinLnBrk="0" hangingPunct="1">
        <a:defRPr sz="1900" kern="1200">
          <a:solidFill>
            <a:schemeClr val="tx1"/>
          </a:solidFill>
          <a:latin typeface="+mn-lt"/>
          <a:ea typeface="+mn-ea"/>
          <a:cs typeface="+mn-cs"/>
        </a:defRPr>
      </a:lvl2pPr>
      <a:lvl3pPr marL="990570" algn="l" defTabSz="495285" rtl="0" eaLnBrk="1" latinLnBrk="0" hangingPunct="1">
        <a:defRPr sz="1900" kern="1200">
          <a:solidFill>
            <a:schemeClr val="tx1"/>
          </a:solidFill>
          <a:latin typeface="+mn-lt"/>
          <a:ea typeface="+mn-ea"/>
          <a:cs typeface="+mn-cs"/>
        </a:defRPr>
      </a:lvl3pPr>
      <a:lvl4pPr marL="1485854" algn="l" defTabSz="495285" rtl="0" eaLnBrk="1" latinLnBrk="0" hangingPunct="1">
        <a:defRPr sz="1900" kern="1200">
          <a:solidFill>
            <a:schemeClr val="tx1"/>
          </a:solidFill>
          <a:latin typeface="+mn-lt"/>
          <a:ea typeface="+mn-ea"/>
          <a:cs typeface="+mn-cs"/>
        </a:defRPr>
      </a:lvl4pPr>
      <a:lvl5pPr marL="1981139" algn="l" defTabSz="495285" rtl="0" eaLnBrk="1" latinLnBrk="0" hangingPunct="1">
        <a:defRPr sz="1900" kern="1200">
          <a:solidFill>
            <a:schemeClr val="tx1"/>
          </a:solidFill>
          <a:latin typeface="+mn-lt"/>
          <a:ea typeface="+mn-ea"/>
          <a:cs typeface="+mn-cs"/>
        </a:defRPr>
      </a:lvl5pPr>
      <a:lvl6pPr marL="2476424" algn="l" defTabSz="495285" rtl="0" eaLnBrk="1" latinLnBrk="0" hangingPunct="1">
        <a:defRPr sz="1900" kern="1200">
          <a:solidFill>
            <a:schemeClr val="tx1"/>
          </a:solidFill>
          <a:latin typeface="+mn-lt"/>
          <a:ea typeface="+mn-ea"/>
          <a:cs typeface="+mn-cs"/>
        </a:defRPr>
      </a:lvl6pPr>
      <a:lvl7pPr marL="2971709" algn="l" defTabSz="495285" rtl="0" eaLnBrk="1" latinLnBrk="0" hangingPunct="1">
        <a:defRPr sz="1900" kern="1200">
          <a:solidFill>
            <a:schemeClr val="tx1"/>
          </a:solidFill>
          <a:latin typeface="+mn-lt"/>
          <a:ea typeface="+mn-ea"/>
          <a:cs typeface="+mn-cs"/>
        </a:defRPr>
      </a:lvl7pPr>
      <a:lvl8pPr marL="3466993" algn="l" defTabSz="495285" rtl="0" eaLnBrk="1" latinLnBrk="0" hangingPunct="1">
        <a:defRPr sz="1900" kern="1200">
          <a:solidFill>
            <a:schemeClr val="tx1"/>
          </a:solidFill>
          <a:latin typeface="+mn-lt"/>
          <a:ea typeface="+mn-ea"/>
          <a:cs typeface="+mn-cs"/>
        </a:defRPr>
      </a:lvl8pPr>
      <a:lvl9pPr marL="3962278" algn="l" defTabSz="495285"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80226" name="Rectangle 2"/>
          <p:cNvSpPr>
            <a:spLocks noChangeArrowheads="1"/>
          </p:cNvSpPr>
          <p:nvPr userDrawn="1"/>
        </p:nvSpPr>
        <p:spPr bwMode="auto">
          <a:xfrm>
            <a:off x="0" y="0"/>
            <a:ext cx="47548800" cy="3467100"/>
          </a:xfrm>
          <a:prstGeom prst="rect">
            <a:avLst/>
          </a:prstGeom>
          <a:solidFill>
            <a:schemeClr val="accent1"/>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0227" name="Rectangle 3"/>
          <p:cNvSpPr>
            <a:spLocks noChangeArrowheads="1"/>
          </p:cNvSpPr>
          <p:nvPr userDrawn="1"/>
        </p:nvSpPr>
        <p:spPr bwMode="auto">
          <a:xfrm>
            <a:off x="751549" y="4072467"/>
            <a:ext cx="10805451" cy="19184277"/>
          </a:xfrm>
          <a:prstGeom prst="rect">
            <a:avLst/>
          </a:prstGeom>
          <a:solidFill>
            <a:schemeClr val="accent1"/>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0228" name="Rectangle 4"/>
          <p:cNvSpPr>
            <a:spLocks noChangeArrowheads="1"/>
          </p:cNvSpPr>
          <p:nvPr userDrawn="1"/>
        </p:nvSpPr>
        <p:spPr bwMode="auto">
          <a:xfrm>
            <a:off x="0" y="3467101"/>
            <a:ext cx="47548800" cy="94589"/>
          </a:xfrm>
          <a:prstGeom prst="rect">
            <a:avLst/>
          </a:prstGeom>
          <a:solidFill>
            <a:srgbClr val="660000"/>
          </a:solidFill>
          <a:ln w="9525">
            <a:no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0229" name="Text Box 5"/>
          <p:cNvSpPr txBox="1">
            <a:spLocks noChangeArrowheads="1"/>
          </p:cNvSpPr>
          <p:nvPr userDrawn="1"/>
        </p:nvSpPr>
        <p:spPr bwMode="auto">
          <a:xfrm>
            <a:off x="660400" y="23432163"/>
            <a:ext cx="2724150" cy="260057"/>
          </a:xfrm>
          <a:prstGeom prst="rect">
            <a:avLst/>
          </a:prstGeom>
          <a:noFill/>
          <a:ln w="9525">
            <a:noFill/>
            <a:miter lim="800000"/>
            <a:headEnd/>
            <a:tailEnd/>
          </a:ln>
          <a:effectLst/>
        </p:spPr>
        <p:txBody>
          <a:bodyPr lIns="70613" tIns="35299" rIns="70613" bIns="35299">
            <a:prstTxWarp prst="textNoShape">
              <a:avLst/>
            </a:prstTxWarp>
            <a:spAutoFit/>
          </a:bodyPr>
          <a:lstStyle/>
          <a:p>
            <a:pPr defTabSz="706813" eaLnBrk="0" hangingPunct="0">
              <a:lnSpc>
                <a:spcPct val="65000"/>
              </a:lnSpc>
              <a:spcBef>
                <a:spcPct val="50000"/>
              </a:spcBef>
              <a:defRPr/>
            </a:pPr>
            <a:r>
              <a:rPr lang="en-US" sz="400" b="1" dirty="0">
                <a:solidFill>
                  <a:schemeClr val="bg2"/>
                </a:solidFill>
                <a:latin typeface="Arial" charset="0"/>
              </a:rPr>
              <a:t>POSTER TEMPLATE BY:</a:t>
            </a:r>
          </a:p>
          <a:p>
            <a:pPr defTabSz="706813" eaLnBrk="0" hangingPunct="0">
              <a:lnSpc>
                <a:spcPct val="65000"/>
              </a:lnSpc>
              <a:spcBef>
                <a:spcPct val="50000"/>
              </a:spcBef>
              <a:defRPr/>
            </a:pPr>
            <a:r>
              <a:rPr lang="en-US" sz="800" b="1" dirty="0" err="1">
                <a:solidFill>
                  <a:schemeClr val="bg2"/>
                </a:solidFill>
                <a:latin typeface="Arial" charset="0"/>
              </a:rPr>
              <a:t>www.PosterPresentations.com</a:t>
            </a:r>
            <a:endParaRPr lang="en-US" sz="800" b="1" dirty="0">
              <a:solidFill>
                <a:schemeClr val="bg2"/>
              </a:solidFill>
              <a:latin typeface="Arial" charset="0"/>
            </a:endParaRPr>
          </a:p>
        </p:txBody>
      </p:sp>
      <p:sp>
        <p:nvSpPr>
          <p:cNvPr id="13318" name="Rectangle 6"/>
          <p:cNvSpPr>
            <a:spLocks noGrp="1" noChangeArrowheads="1"/>
          </p:cNvSpPr>
          <p:nvPr>
            <p:ph type="title"/>
          </p:nvPr>
        </p:nvSpPr>
        <p:spPr bwMode="auto">
          <a:xfrm>
            <a:off x="1040475" y="920089"/>
            <a:ext cx="45419698" cy="1589088"/>
          </a:xfrm>
          <a:prstGeom prst="rect">
            <a:avLst/>
          </a:prstGeom>
          <a:noFill/>
          <a:ln w="9525">
            <a:noFill/>
            <a:miter lim="800000"/>
            <a:headEnd/>
            <a:tailEnd/>
          </a:ln>
        </p:spPr>
        <p:txBody>
          <a:bodyPr vert="horz" wrap="square" lIns="70613" tIns="35299" rIns="70613" bIns="35299" numCol="1" anchor="ctr" anchorCtr="0" compatLnSpc="1">
            <a:prstTxWarp prst="textNoShape">
              <a:avLst/>
            </a:prstTxWarp>
          </a:bodyPr>
          <a:lstStyle/>
          <a:p>
            <a:pPr lvl="0"/>
            <a:r>
              <a:rPr lang="en-US"/>
              <a:t>Click to edit Master title style</a:t>
            </a:r>
          </a:p>
        </p:txBody>
      </p:sp>
      <p:sp>
        <p:nvSpPr>
          <p:cNvPr id="13319" name="Rectangle 7"/>
          <p:cNvSpPr>
            <a:spLocks noGrp="1" noChangeArrowheads="1"/>
          </p:cNvSpPr>
          <p:nvPr>
            <p:ph type="body" idx="1"/>
          </p:nvPr>
        </p:nvSpPr>
        <p:spPr bwMode="auto">
          <a:xfrm>
            <a:off x="751549" y="4072467"/>
            <a:ext cx="10805451" cy="19184277"/>
          </a:xfrm>
          <a:prstGeom prst="rect">
            <a:avLst/>
          </a:prstGeom>
          <a:noFill/>
          <a:ln w="9525">
            <a:noFill/>
            <a:miter lim="800000"/>
            <a:headEnd/>
            <a:tailEnd/>
          </a:ln>
        </p:spPr>
        <p:txBody>
          <a:bodyPr vert="horz" wrap="square" lIns="353120" tIns="353120" rIns="353120" bIns="353120" numCol="1" anchor="t" anchorCtr="0" compatLnSpc="1">
            <a:prstTxWarp prst="textNoShape">
              <a:avLst/>
            </a:prstTxWarp>
          </a:bodyPr>
          <a:lstStyle/>
          <a:p>
            <a:pPr lvl="0"/>
            <a:r>
              <a:rPr lang="en-US"/>
              <a:t>Click to edit Master text styles</a:t>
            </a:r>
          </a:p>
          <a:p>
            <a:pPr lvl="1"/>
            <a:r>
              <a:rPr lang="en-US"/>
              <a:t>Second level</a:t>
            </a:r>
          </a:p>
        </p:txBody>
      </p:sp>
      <p:sp>
        <p:nvSpPr>
          <p:cNvPr id="180232" name="Rectangle 8"/>
          <p:cNvSpPr>
            <a:spLocks noChangeArrowheads="1"/>
          </p:cNvSpPr>
          <p:nvPr userDrawn="1"/>
        </p:nvSpPr>
        <p:spPr bwMode="auto">
          <a:xfrm>
            <a:off x="0" y="0"/>
            <a:ext cx="47548800" cy="23774400"/>
          </a:xfrm>
          <a:prstGeom prst="rect">
            <a:avLst/>
          </a:prstGeom>
          <a:noFill/>
          <a:ln w="3175">
            <a:solidFill>
              <a:schemeClr val="tx2"/>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0233" name="Rectangle 9"/>
          <p:cNvSpPr>
            <a:spLocks noChangeArrowheads="1"/>
          </p:cNvSpPr>
          <p:nvPr userDrawn="1"/>
        </p:nvSpPr>
        <p:spPr bwMode="auto">
          <a:xfrm>
            <a:off x="12449572" y="4072467"/>
            <a:ext cx="22494875" cy="19184277"/>
          </a:xfrm>
          <a:prstGeom prst="rect">
            <a:avLst/>
          </a:prstGeom>
          <a:solidFill>
            <a:schemeClr val="accent1"/>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0235" name="Rectangle 11"/>
          <p:cNvSpPr>
            <a:spLocks noChangeArrowheads="1"/>
          </p:cNvSpPr>
          <p:nvPr userDrawn="1"/>
        </p:nvSpPr>
        <p:spPr bwMode="auto">
          <a:xfrm>
            <a:off x="35835300" y="4072467"/>
            <a:ext cx="10814050" cy="19184277"/>
          </a:xfrm>
          <a:prstGeom prst="rect">
            <a:avLst/>
          </a:prstGeom>
          <a:solidFill>
            <a:schemeClr val="accent1"/>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defTabSz="706813" rtl="0" eaLnBrk="0" fontAlgn="base" hangingPunct="0">
        <a:spcBef>
          <a:spcPct val="0"/>
        </a:spcBef>
        <a:spcAft>
          <a:spcPct val="0"/>
        </a:spcAft>
        <a:defRPr sz="6600">
          <a:solidFill>
            <a:schemeClr val="tx2"/>
          </a:solidFill>
          <a:latin typeface="+mj-lt"/>
          <a:ea typeface="ＭＳ Ｐゴシック" charset="-128"/>
          <a:cs typeface="ＭＳ Ｐゴシック" charset="-128"/>
        </a:defRPr>
      </a:lvl1pPr>
      <a:lvl2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2pPr>
      <a:lvl3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3pPr>
      <a:lvl4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4pPr>
      <a:lvl5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5pPr>
      <a:lvl6pPr marL="495285" algn="ctr" defTabSz="706813" rtl="0" fontAlgn="base">
        <a:spcBef>
          <a:spcPct val="0"/>
        </a:spcBef>
        <a:spcAft>
          <a:spcPct val="0"/>
        </a:spcAft>
        <a:defRPr sz="6600">
          <a:solidFill>
            <a:schemeClr val="tx2"/>
          </a:solidFill>
          <a:latin typeface="Arial Black" charset="0"/>
        </a:defRPr>
      </a:lvl6pPr>
      <a:lvl7pPr marL="990570" algn="ctr" defTabSz="706813" rtl="0" fontAlgn="base">
        <a:spcBef>
          <a:spcPct val="0"/>
        </a:spcBef>
        <a:spcAft>
          <a:spcPct val="0"/>
        </a:spcAft>
        <a:defRPr sz="6600">
          <a:solidFill>
            <a:schemeClr val="tx2"/>
          </a:solidFill>
          <a:latin typeface="Arial Black" charset="0"/>
        </a:defRPr>
      </a:lvl7pPr>
      <a:lvl8pPr marL="1485854" algn="ctr" defTabSz="706813" rtl="0" fontAlgn="base">
        <a:spcBef>
          <a:spcPct val="0"/>
        </a:spcBef>
        <a:spcAft>
          <a:spcPct val="0"/>
        </a:spcAft>
        <a:defRPr sz="6600">
          <a:solidFill>
            <a:schemeClr val="tx2"/>
          </a:solidFill>
          <a:latin typeface="Arial Black" charset="0"/>
        </a:defRPr>
      </a:lvl8pPr>
      <a:lvl9pPr marL="1981139" algn="ctr" defTabSz="706813" rtl="0" fontAlgn="base">
        <a:spcBef>
          <a:spcPct val="0"/>
        </a:spcBef>
        <a:spcAft>
          <a:spcPct val="0"/>
        </a:spcAft>
        <a:defRPr sz="6600">
          <a:solidFill>
            <a:schemeClr val="tx2"/>
          </a:solidFill>
          <a:latin typeface="Arial Black" charset="0"/>
        </a:defRPr>
      </a:lvl9pPr>
    </p:titleStyle>
    <p:bodyStyle>
      <a:lvl1pPr marL="264840" indent="-264840" algn="l" defTabSz="706813" rtl="0" eaLnBrk="0" fontAlgn="base" hangingPunct="0">
        <a:spcBef>
          <a:spcPct val="20000"/>
        </a:spcBef>
        <a:spcAft>
          <a:spcPct val="0"/>
        </a:spcAft>
        <a:buChar char="•"/>
        <a:defRPr sz="2300">
          <a:solidFill>
            <a:schemeClr val="tx1"/>
          </a:solidFill>
          <a:latin typeface="+mn-lt"/>
          <a:ea typeface="ＭＳ Ｐゴシック" charset="-128"/>
          <a:cs typeface="ＭＳ Ｐゴシック" charset="-128"/>
        </a:defRPr>
      </a:lvl1pPr>
      <a:lvl2pPr marL="572674" indent="-218407" algn="l" defTabSz="706813" rtl="0" eaLnBrk="0" fontAlgn="base" hangingPunct="0">
        <a:spcBef>
          <a:spcPct val="20000"/>
        </a:spcBef>
        <a:spcAft>
          <a:spcPct val="0"/>
        </a:spcAft>
        <a:buChar char="–"/>
        <a:defRPr sz="2300">
          <a:solidFill>
            <a:schemeClr val="tx1"/>
          </a:solidFill>
          <a:latin typeface="+mn-lt"/>
          <a:ea typeface="ＭＳ Ｐゴシック" charset="-128"/>
        </a:defRPr>
      </a:lvl2pPr>
      <a:lvl3pPr marL="883946" indent="-177134" algn="l" defTabSz="706813" rtl="0" eaLnBrk="0" fontAlgn="base" hangingPunct="0">
        <a:spcBef>
          <a:spcPct val="20000"/>
        </a:spcBef>
        <a:spcAft>
          <a:spcPct val="0"/>
        </a:spcAft>
        <a:buChar char="•"/>
        <a:defRPr sz="1800">
          <a:solidFill>
            <a:schemeClr val="tx1"/>
          </a:solidFill>
          <a:latin typeface="+mn-lt"/>
          <a:ea typeface="ＭＳ Ｐゴシック" charset="-128"/>
        </a:defRPr>
      </a:lvl3pPr>
      <a:lvl4pPr marL="1238212" indent="-177134" algn="l" defTabSz="706813" rtl="0" eaLnBrk="0" fontAlgn="base" hangingPunct="0">
        <a:spcBef>
          <a:spcPct val="20000"/>
        </a:spcBef>
        <a:spcAft>
          <a:spcPct val="0"/>
        </a:spcAft>
        <a:buChar char="–"/>
        <a:defRPr sz="1500">
          <a:solidFill>
            <a:schemeClr val="tx1"/>
          </a:solidFill>
          <a:latin typeface="+mn-lt"/>
          <a:ea typeface="ＭＳ Ｐゴシック" charset="-128"/>
        </a:defRPr>
      </a:lvl4pPr>
      <a:lvl5pPr marL="1592478" indent="-177134" algn="l" defTabSz="706813" rtl="0" eaLnBrk="0" fontAlgn="base" hangingPunct="0">
        <a:spcBef>
          <a:spcPct val="20000"/>
        </a:spcBef>
        <a:spcAft>
          <a:spcPct val="0"/>
        </a:spcAft>
        <a:buChar char="»"/>
        <a:defRPr sz="1500">
          <a:solidFill>
            <a:schemeClr val="tx1"/>
          </a:solidFill>
          <a:latin typeface="+mn-lt"/>
          <a:ea typeface="ＭＳ Ｐゴシック" charset="-128"/>
        </a:defRPr>
      </a:lvl5pPr>
      <a:lvl6pPr marL="2087763" indent="-177134" algn="l" defTabSz="706813" rtl="0" fontAlgn="base">
        <a:spcBef>
          <a:spcPct val="20000"/>
        </a:spcBef>
        <a:spcAft>
          <a:spcPct val="0"/>
        </a:spcAft>
        <a:buChar char="»"/>
        <a:defRPr sz="1500">
          <a:solidFill>
            <a:schemeClr val="tx1"/>
          </a:solidFill>
          <a:latin typeface="+mn-lt"/>
          <a:ea typeface="ＭＳ Ｐゴシック" charset="-128"/>
        </a:defRPr>
      </a:lvl6pPr>
      <a:lvl7pPr marL="2583048" indent="-177134" algn="l" defTabSz="706813" rtl="0" fontAlgn="base">
        <a:spcBef>
          <a:spcPct val="20000"/>
        </a:spcBef>
        <a:spcAft>
          <a:spcPct val="0"/>
        </a:spcAft>
        <a:buChar char="»"/>
        <a:defRPr sz="1500">
          <a:solidFill>
            <a:schemeClr val="tx1"/>
          </a:solidFill>
          <a:latin typeface="+mn-lt"/>
          <a:ea typeface="ＭＳ Ｐゴシック" charset="-128"/>
        </a:defRPr>
      </a:lvl7pPr>
      <a:lvl8pPr marL="3078332" indent="-177134" algn="l" defTabSz="706813" rtl="0" fontAlgn="base">
        <a:spcBef>
          <a:spcPct val="20000"/>
        </a:spcBef>
        <a:spcAft>
          <a:spcPct val="0"/>
        </a:spcAft>
        <a:buChar char="»"/>
        <a:defRPr sz="1500">
          <a:solidFill>
            <a:schemeClr val="tx1"/>
          </a:solidFill>
          <a:latin typeface="+mn-lt"/>
          <a:ea typeface="ＭＳ Ｐゴシック" charset="-128"/>
        </a:defRPr>
      </a:lvl8pPr>
      <a:lvl9pPr marL="3573617" indent="-177134" algn="l" defTabSz="706813" rtl="0" fontAlgn="base">
        <a:spcBef>
          <a:spcPct val="20000"/>
        </a:spcBef>
        <a:spcAft>
          <a:spcPct val="0"/>
        </a:spcAft>
        <a:buChar char="»"/>
        <a:defRPr sz="1500">
          <a:solidFill>
            <a:schemeClr val="tx1"/>
          </a:solidFill>
          <a:latin typeface="+mn-lt"/>
          <a:ea typeface="ＭＳ Ｐゴシック" charset="-128"/>
        </a:defRPr>
      </a:lvl9pPr>
    </p:bodyStyle>
    <p:otherStyle>
      <a:defPPr>
        <a:defRPr lang="en-US"/>
      </a:defPPr>
      <a:lvl1pPr marL="0" algn="l" defTabSz="495285" rtl="0" eaLnBrk="1" latinLnBrk="0" hangingPunct="1">
        <a:defRPr sz="1900" kern="1200">
          <a:solidFill>
            <a:schemeClr val="tx1"/>
          </a:solidFill>
          <a:latin typeface="+mn-lt"/>
          <a:ea typeface="+mn-ea"/>
          <a:cs typeface="+mn-cs"/>
        </a:defRPr>
      </a:lvl1pPr>
      <a:lvl2pPr marL="495285" algn="l" defTabSz="495285" rtl="0" eaLnBrk="1" latinLnBrk="0" hangingPunct="1">
        <a:defRPr sz="1900" kern="1200">
          <a:solidFill>
            <a:schemeClr val="tx1"/>
          </a:solidFill>
          <a:latin typeface="+mn-lt"/>
          <a:ea typeface="+mn-ea"/>
          <a:cs typeface="+mn-cs"/>
        </a:defRPr>
      </a:lvl2pPr>
      <a:lvl3pPr marL="990570" algn="l" defTabSz="495285" rtl="0" eaLnBrk="1" latinLnBrk="0" hangingPunct="1">
        <a:defRPr sz="1900" kern="1200">
          <a:solidFill>
            <a:schemeClr val="tx1"/>
          </a:solidFill>
          <a:latin typeface="+mn-lt"/>
          <a:ea typeface="+mn-ea"/>
          <a:cs typeface="+mn-cs"/>
        </a:defRPr>
      </a:lvl3pPr>
      <a:lvl4pPr marL="1485854" algn="l" defTabSz="495285" rtl="0" eaLnBrk="1" latinLnBrk="0" hangingPunct="1">
        <a:defRPr sz="1900" kern="1200">
          <a:solidFill>
            <a:schemeClr val="tx1"/>
          </a:solidFill>
          <a:latin typeface="+mn-lt"/>
          <a:ea typeface="+mn-ea"/>
          <a:cs typeface="+mn-cs"/>
        </a:defRPr>
      </a:lvl4pPr>
      <a:lvl5pPr marL="1981139" algn="l" defTabSz="495285" rtl="0" eaLnBrk="1" latinLnBrk="0" hangingPunct="1">
        <a:defRPr sz="1900" kern="1200">
          <a:solidFill>
            <a:schemeClr val="tx1"/>
          </a:solidFill>
          <a:latin typeface="+mn-lt"/>
          <a:ea typeface="+mn-ea"/>
          <a:cs typeface="+mn-cs"/>
        </a:defRPr>
      </a:lvl5pPr>
      <a:lvl6pPr marL="2476424" algn="l" defTabSz="495285" rtl="0" eaLnBrk="1" latinLnBrk="0" hangingPunct="1">
        <a:defRPr sz="1900" kern="1200">
          <a:solidFill>
            <a:schemeClr val="tx1"/>
          </a:solidFill>
          <a:latin typeface="+mn-lt"/>
          <a:ea typeface="+mn-ea"/>
          <a:cs typeface="+mn-cs"/>
        </a:defRPr>
      </a:lvl6pPr>
      <a:lvl7pPr marL="2971709" algn="l" defTabSz="495285" rtl="0" eaLnBrk="1" latinLnBrk="0" hangingPunct="1">
        <a:defRPr sz="1900" kern="1200">
          <a:solidFill>
            <a:schemeClr val="tx1"/>
          </a:solidFill>
          <a:latin typeface="+mn-lt"/>
          <a:ea typeface="+mn-ea"/>
          <a:cs typeface="+mn-cs"/>
        </a:defRPr>
      </a:lvl7pPr>
      <a:lvl8pPr marL="3466993" algn="l" defTabSz="495285" rtl="0" eaLnBrk="1" latinLnBrk="0" hangingPunct="1">
        <a:defRPr sz="1900" kern="1200">
          <a:solidFill>
            <a:schemeClr val="tx1"/>
          </a:solidFill>
          <a:latin typeface="+mn-lt"/>
          <a:ea typeface="+mn-ea"/>
          <a:cs typeface="+mn-cs"/>
        </a:defRPr>
      </a:lvl8pPr>
      <a:lvl9pPr marL="3962278" algn="l" defTabSz="495285" rtl="0" eaLnBrk="1" latinLnBrk="0" hangingPunct="1">
        <a:defRPr sz="19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p:bg>
      <p:bgPr>
        <a:solidFill>
          <a:schemeClr val="bg1"/>
        </a:solidFill>
        <a:effectLst/>
      </p:bgPr>
    </p:bg>
    <p:spTree>
      <p:nvGrpSpPr>
        <p:cNvPr id="1" name=""/>
        <p:cNvGrpSpPr/>
        <p:nvPr/>
      </p:nvGrpSpPr>
      <p:grpSpPr>
        <a:xfrm>
          <a:off x="0" y="0"/>
          <a:ext cx="0" cy="0"/>
          <a:chOff x="0" y="0"/>
          <a:chExt cx="0" cy="0"/>
        </a:xfrm>
      </p:grpSpPr>
      <p:sp>
        <p:nvSpPr>
          <p:cNvPr id="181250" name="Rectangle 2"/>
          <p:cNvSpPr>
            <a:spLocks noChangeArrowheads="1"/>
          </p:cNvSpPr>
          <p:nvPr userDrawn="1"/>
        </p:nvSpPr>
        <p:spPr bwMode="auto">
          <a:xfrm>
            <a:off x="0" y="0"/>
            <a:ext cx="47548800" cy="3467100"/>
          </a:xfrm>
          <a:prstGeom prst="rect">
            <a:avLst/>
          </a:prstGeom>
          <a:solidFill>
            <a:schemeClr val="accent1"/>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1251" name="Rectangle 3"/>
          <p:cNvSpPr>
            <a:spLocks noChangeArrowheads="1"/>
          </p:cNvSpPr>
          <p:nvPr userDrawn="1"/>
        </p:nvSpPr>
        <p:spPr bwMode="auto">
          <a:xfrm>
            <a:off x="751550" y="4072467"/>
            <a:ext cx="45897800" cy="19184277"/>
          </a:xfrm>
          <a:prstGeom prst="rect">
            <a:avLst/>
          </a:prstGeom>
          <a:solidFill>
            <a:schemeClr val="accent1"/>
          </a:solidFill>
          <a:ln w="9525">
            <a:solidFill>
              <a:schemeClr val="tx1"/>
            </a:solid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1252" name="Rectangle 4"/>
          <p:cNvSpPr>
            <a:spLocks noChangeArrowheads="1"/>
          </p:cNvSpPr>
          <p:nvPr userDrawn="1"/>
        </p:nvSpPr>
        <p:spPr bwMode="auto">
          <a:xfrm>
            <a:off x="0" y="3467101"/>
            <a:ext cx="47548800" cy="94589"/>
          </a:xfrm>
          <a:prstGeom prst="rect">
            <a:avLst/>
          </a:prstGeom>
          <a:solidFill>
            <a:srgbClr val="660000"/>
          </a:solidFill>
          <a:ln w="9525">
            <a:noFill/>
            <a:miter lim="800000"/>
            <a:headEnd/>
            <a:tailEnd/>
          </a:ln>
          <a:effectLst/>
        </p:spPr>
        <p:txBody>
          <a:bodyPr wrap="none" lIns="99057" tIns="49528" rIns="99057" bIns="49528" anchor="ctr">
            <a:prstTxWarp prst="textNoShape">
              <a:avLst/>
            </a:prstTxWarp>
          </a:bodyPr>
          <a:lstStyle/>
          <a:p>
            <a:pPr>
              <a:defRPr/>
            </a:pPr>
            <a:endParaRPr lang="en-US"/>
          </a:p>
        </p:txBody>
      </p:sp>
      <p:sp>
        <p:nvSpPr>
          <p:cNvPr id="181253" name="Text Box 5"/>
          <p:cNvSpPr txBox="1">
            <a:spLocks noChangeArrowheads="1"/>
          </p:cNvSpPr>
          <p:nvPr userDrawn="1"/>
        </p:nvSpPr>
        <p:spPr bwMode="auto">
          <a:xfrm>
            <a:off x="660400" y="23432163"/>
            <a:ext cx="2724150" cy="260057"/>
          </a:xfrm>
          <a:prstGeom prst="rect">
            <a:avLst/>
          </a:prstGeom>
          <a:noFill/>
          <a:ln w="9525">
            <a:noFill/>
            <a:miter lim="800000"/>
            <a:headEnd/>
            <a:tailEnd/>
          </a:ln>
          <a:effectLst/>
        </p:spPr>
        <p:txBody>
          <a:bodyPr lIns="70613" tIns="35299" rIns="70613" bIns="35299">
            <a:prstTxWarp prst="textNoShape">
              <a:avLst/>
            </a:prstTxWarp>
            <a:spAutoFit/>
          </a:bodyPr>
          <a:lstStyle/>
          <a:p>
            <a:pPr defTabSz="706813" eaLnBrk="0" hangingPunct="0">
              <a:lnSpc>
                <a:spcPct val="65000"/>
              </a:lnSpc>
              <a:spcBef>
                <a:spcPct val="50000"/>
              </a:spcBef>
              <a:defRPr/>
            </a:pPr>
            <a:r>
              <a:rPr lang="en-US" sz="400" b="1" dirty="0">
                <a:solidFill>
                  <a:schemeClr val="bg2"/>
                </a:solidFill>
                <a:latin typeface="Arial" charset="0"/>
              </a:rPr>
              <a:t>POSTER TEMPLATE BY:</a:t>
            </a:r>
          </a:p>
          <a:p>
            <a:pPr defTabSz="706813" eaLnBrk="0" hangingPunct="0">
              <a:lnSpc>
                <a:spcPct val="65000"/>
              </a:lnSpc>
              <a:spcBef>
                <a:spcPct val="50000"/>
              </a:spcBef>
              <a:defRPr/>
            </a:pPr>
            <a:r>
              <a:rPr lang="en-US" sz="800" b="1" dirty="0" err="1">
                <a:solidFill>
                  <a:schemeClr val="bg2"/>
                </a:solidFill>
                <a:latin typeface="Arial" charset="0"/>
              </a:rPr>
              <a:t>www.PosterPresentations.com</a:t>
            </a:r>
            <a:endParaRPr lang="en-US" sz="800" b="1" dirty="0">
              <a:solidFill>
                <a:schemeClr val="bg2"/>
              </a:solidFill>
              <a:latin typeface="Arial" charset="0"/>
            </a:endParaRPr>
          </a:p>
        </p:txBody>
      </p:sp>
      <p:sp>
        <p:nvSpPr>
          <p:cNvPr id="25606" name="Rectangle 6"/>
          <p:cNvSpPr>
            <a:spLocks noGrp="1" noChangeArrowheads="1"/>
          </p:cNvSpPr>
          <p:nvPr>
            <p:ph type="title"/>
          </p:nvPr>
        </p:nvSpPr>
        <p:spPr bwMode="auto">
          <a:xfrm>
            <a:off x="1040475" y="920089"/>
            <a:ext cx="45419698" cy="1589088"/>
          </a:xfrm>
          <a:prstGeom prst="rect">
            <a:avLst/>
          </a:prstGeom>
          <a:noFill/>
          <a:ln w="9525">
            <a:noFill/>
            <a:miter lim="800000"/>
            <a:headEnd/>
            <a:tailEnd/>
          </a:ln>
        </p:spPr>
        <p:txBody>
          <a:bodyPr vert="horz" wrap="square" lIns="70613" tIns="35299" rIns="70613" bIns="35299" numCol="1" anchor="ctr" anchorCtr="0" compatLnSpc="1">
            <a:prstTxWarp prst="textNoShape">
              <a:avLst/>
            </a:prstTxWarp>
          </a:bodyPr>
          <a:lstStyle/>
          <a:p>
            <a:pPr lvl="0"/>
            <a:r>
              <a:rPr lang="en-US"/>
              <a:t>Click to edit Master title style</a:t>
            </a:r>
          </a:p>
        </p:txBody>
      </p:sp>
      <p:sp>
        <p:nvSpPr>
          <p:cNvPr id="25607" name="Rectangle 7"/>
          <p:cNvSpPr>
            <a:spLocks noGrp="1" noChangeArrowheads="1"/>
          </p:cNvSpPr>
          <p:nvPr>
            <p:ph type="body" idx="1"/>
          </p:nvPr>
        </p:nvSpPr>
        <p:spPr bwMode="auto">
          <a:xfrm>
            <a:off x="751550" y="4072467"/>
            <a:ext cx="45708623" cy="19184277"/>
          </a:xfrm>
          <a:prstGeom prst="rect">
            <a:avLst/>
          </a:prstGeom>
          <a:noFill/>
          <a:ln w="9525">
            <a:noFill/>
            <a:miter lim="800000"/>
            <a:headEnd/>
            <a:tailEnd/>
          </a:ln>
        </p:spPr>
        <p:txBody>
          <a:bodyPr vert="horz" wrap="square" lIns="353120" tIns="353120" rIns="353120" bIns="353120" numCol="1" anchor="t" anchorCtr="0" compatLnSpc="1">
            <a:prstTxWarp prst="textNoShape">
              <a:avLst/>
            </a:prstTxWarp>
          </a:bodyPr>
          <a:lstStyle/>
          <a:p>
            <a:pPr lvl="0"/>
            <a:r>
              <a:rPr lang="en-US"/>
              <a:t>Click to edit Master text styles</a:t>
            </a:r>
          </a:p>
          <a:p>
            <a:pPr lvl="1"/>
            <a:r>
              <a:rPr lang="en-US"/>
              <a:t>Second level</a:t>
            </a:r>
          </a:p>
        </p:txBody>
      </p:sp>
      <p:sp>
        <p:nvSpPr>
          <p:cNvPr id="181256" name="Rectangle 8"/>
          <p:cNvSpPr>
            <a:spLocks noChangeArrowheads="1"/>
          </p:cNvSpPr>
          <p:nvPr userDrawn="1"/>
        </p:nvSpPr>
        <p:spPr bwMode="auto">
          <a:xfrm>
            <a:off x="0" y="0"/>
            <a:ext cx="47548800" cy="23774400"/>
          </a:xfrm>
          <a:prstGeom prst="rect">
            <a:avLst/>
          </a:prstGeom>
          <a:noFill/>
          <a:ln w="3175">
            <a:solidFill>
              <a:schemeClr val="tx2"/>
            </a:solidFill>
            <a:miter lim="800000"/>
            <a:headEnd/>
            <a:tailEnd/>
          </a:ln>
          <a:effectLst/>
        </p:spPr>
        <p:txBody>
          <a:bodyPr wrap="none" lIns="99057" tIns="49528" rIns="99057" bIns="49528" anchor="ctr">
            <a:prstTxWarp prst="textNoShape">
              <a:avLst/>
            </a:prstTxWarp>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706813" rtl="0" eaLnBrk="0" fontAlgn="base" hangingPunct="0">
        <a:spcBef>
          <a:spcPct val="0"/>
        </a:spcBef>
        <a:spcAft>
          <a:spcPct val="0"/>
        </a:spcAft>
        <a:defRPr sz="6600">
          <a:solidFill>
            <a:schemeClr val="tx2"/>
          </a:solidFill>
          <a:latin typeface="+mj-lt"/>
          <a:ea typeface="ＭＳ Ｐゴシック" charset="-128"/>
          <a:cs typeface="ＭＳ Ｐゴシック" charset="-128"/>
        </a:defRPr>
      </a:lvl1pPr>
      <a:lvl2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2pPr>
      <a:lvl3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3pPr>
      <a:lvl4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4pPr>
      <a:lvl5pPr algn="ctr" defTabSz="706813" rtl="0" eaLnBrk="0" fontAlgn="base" hangingPunct="0">
        <a:spcBef>
          <a:spcPct val="0"/>
        </a:spcBef>
        <a:spcAft>
          <a:spcPct val="0"/>
        </a:spcAft>
        <a:defRPr sz="6600">
          <a:solidFill>
            <a:schemeClr val="tx2"/>
          </a:solidFill>
          <a:latin typeface="Arial Black" charset="0"/>
          <a:ea typeface="ＭＳ Ｐゴシック" charset="-128"/>
          <a:cs typeface="ＭＳ Ｐゴシック" charset="-128"/>
        </a:defRPr>
      </a:lvl5pPr>
      <a:lvl6pPr marL="495285" algn="ctr" defTabSz="706813" rtl="0" fontAlgn="base">
        <a:spcBef>
          <a:spcPct val="0"/>
        </a:spcBef>
        <a:spcAft>
          <a:spcPct val="0"/>
        </a:spcAft>
        <a:defRPr sz="6600">
          <a:solidFill>
            <a:schemeClr val="tx2"/>
          </a:solidFill>
          <a:latin typeface="Arial Black" charset="0"/>
        </a:defRPr>
      </a:lvl6pPr>
      <a:lvl7pPr marL="990570" algn="ctr" defTabSz="706813" rtl="0" fontAlgn="base">
        <a:spcBef>
          <a:spcPct val="0"/>
        </a:spcBef>
        <a:spcAft>
          <a:spcPct val="0"/>
        </a:spcAft>
        <a:defRPr sz="6600">
          <a:solidFill>
            <a:schemeClr val="tx2"/>
          </a:solidFill>
          <a:latin typeface="Arial Black" charset="0"/>
        </a:defRPr>
      </a:lvl7pPr>
      <a:lvl8pPr marL="1485854" algn="ctr" defTabSz="706813" rtl="0" fontAlgn="base">
        <a:spcBef>
          <a:spcPct val="0"/>
        </a:spcBef>
        <a:spcAft>
          <a:spcPct val="0"/>
        </a:spcAft>
        <a:defRPr sz="6600">
          <a:solidFill>
            <a:schemeClr val="tx2"/>
          </a:solidFill>
          <a:latin typeface="Arial Black" charset="0"/>
        </a:defRPr>
      </a:lvl8pPr>
      <a:lvl9pPr marL="1981139" algn="ctr" defTabSz="706813" rtl="0" fontAlgn="base">
        <a:spcBef>
          <a:spcPct val="0"/>
        </a:spcBef>
        <a:spcAft>
          <a:spcPct val="0"/>
        </a:spcAft>
        <a:defRPr sz="6600">
          <a:solidFill>
            <a:schemeClr val="tx2"/>
          </a:solidFill>
          <a:latin typeface="Arial Black" charset="0"/>
        </a:defRPr>
      </a:lvl9pPr>
    </p:titleStyle>
    <p:bodyStyle>
      <a:lvl1pPr marL="264840" indent="-264840" algn="l" defTabSz="706813" rtl="0" eaLnBrk="0" fontAlgn="base" hangingPunct="0">
        <a:spcBef>
          <a:spcPct val="20000"/>
        </a:spcBef>
        <a:spcAft>
          <a:spcPct val="0"/>
        </a:spcAft>
        <a:buChar char="•"/>
        <a:defRPr sz="2300">
          <a:solidFill>
            <a:schemeClr val="tx1"/>
          </a:solidFill>
          <a:latin typeface="+mn-lt"/>
          <a:ea typeface="ＭＳ Ｐゴシック" charset="-128"/>
          <a:cs typeface="ＭＳ Ｐゴシック" charset="-128"/>
        </a:defRPr>
      </a:lvl1pPr>
      <a:lvl2pPr marL="572674" indent="-218407" algn="l" defTabSz="706813" rtl="0" eaLnBrk="0" fontAlgn="base" hangingPunct="0">
        <a:spcBef>
          <a:spcPct val="20000"/>
        </a:spcBef>
        <a:spcAft>
          <a:spcPct val="0"/>
        </a:spcAft>
        <a:buChar char="–"/>
        <a:defRPr sz="2300">
          <a:solidFill>
            <a:schemeClr val="tx1"/>
          </a:solidFill>
          <a:latin typeface="+mn-lt"/>
          <a:ea typeface="ＭＳ Ｐゴシック" charset="-128"/>
        </a:defRPr>
      </a:lvl2pPr>
      <a:lvl3pPr marL="883946" indent="-177134" algn="l" defTabSz="706813" rtl="0" eaLnBrk="0" fontAlgn="base" hangingPunct="0">
        <a:spcBef>
          <a:spcPct val="20000"/>
        </a:spcBef>
        <a:spcAft>
          <a:spcPct val="0"/>
        </a:spcAft>
        <a:buChar char="•"/>
        <a:defRPr sz="1800">
          <a:solidFill>
            <a:schemeClr val="tx1"/>
          </a:solidFill>
          <a:latin typeface="+mn-lt"/>
          <a:ea typeface="ＭＳ Ｐゴシック" charset="-128"/>
        </a:defRPr>
      </a:lvl3pPr>
      <a:lvl4pPr marL="1238212" indent="-177134" algn="l" defTabSz="706813" rtl="0" eaLnBrk="0" fontAlgn="base" hangingPunct="0">
        <a:spcBef>
          <a:spcPct val="20000"/>
        </a:spcBef>
        <a:spcAft>
          <a:spcPct val="0"/>
        </a:spcAft>
        <a:buChar char="–"/>
        <a:defRPr sz="1500">
          <a:solidFill>
            <a:schemeClr val="tx1"/>
          </a:solidFill>
          <a:latin typeface="+mn-lt"/>
          <a:ea typeface="ＭＳ Ｐゴシック" charset="-128"/>
        </a:defRPr>
      </a:lvl4pPr>
      <a:lvl5pPr marL="1592478" indent="-177134" algn="l" defTabSz="706813" rtl="0" eaLnBrk="0" fontAlgn="base" hangingPunct="0">
        <a:spcBef>
          <a:spcPct val="20000"/>
        </a:spcBef>
        <a:spcAft>
          <a:spcPct val="0"/>
        </a:spcAft>
        <a:buChar char="»"/>
        <a:defRPr sz="1500">
          <a:solidFill>
            <a:schemeClr val="tx1"/>
          </a:solidFill>
          <a:latin typeface="+mn-lt"/>
          <a:ea typeface="ＭＳ Ｐゴシック" charset="-128"/>
        </a:defRPr>
      </a:lvl5pPr>
      <a:lvl6pPr marL="2087763" indent="-177134" algn="l" defTabSz="706813" rtl="0" fontAlgn="base">
        <a:spcBef>
          <a:spcPct val="20000"/>
        </a:spcBef>
        <a:spcAft>
          <a:spcPct val="0"/>
        </a:spcAft>
        <a:buChar char="»"/>
        <a:defRPr sz="1500">
          <a:solidFill>
            <a:schemeClr val="tx1"/>
          </a:solidFill>
          <a:latin typeface="+mn-lt"/>
          <a:ea typeface="ＭＳ Ｐゴシック" charset="-128"/>
        </a:defRPr>
      </a:lvl6pPr>
      <a:lvl7pPr marL="2583048" indent="-177134" algn="l" defTabSz="706813" rtl="0" fontAlgn="base">
        <a:spcBef>
          <a:spcPct val="20000"/>
        </a:spcBef>
        <a:spcAft>
          <a:spcPct val="0"/>
        </a:spcAft>
        <a:buChar char="»"/>
        <a:defRPr sz="1500">
          <a:solidFill>
            <a:schemeClr val="tx1"/>
          </a:solidFill>
          <a:latin typeface="+mn-lt"/>
          <a:ea typeface="ＭＳ Ｐゴシック" charset="-128"/>
        </a:defRPr>
      </a:lvl7pPr>
      <a:lvl8pPr marL="3078332" indent="-177134" algn="l" defTabSz="706813" rtl="0" fontAlgn="base">
        <a:spcBef>
          <a:spcPct val="20000"/>
        </a:spcBef>
        <a:spcAft>
          <a:spcPct val="0"/>
        </a:spcAft>
        <a:buChar char="»"/>
        <a:defRPr sz="1500">
          <a:solidFill>
            <a:schemeClr val="tx1"/>
          </a:solidFill>
          <a:latin typeface="+mn-lt"/>
          <a:ea typeface="ＭＳ Ｐゴシック" charset="-128"/>
        </a:defRPr>
      </a:lvl8pPr>
      <a:lvl9pPr marL="3573617" indent="-177134" algn="l" defTabSz="706813" rtl="0" fontAlgn="base">
        <a:spcBef>
          <a:spcPct val="20000"/>
        </a:spcBef>
        <a:spcAft>
          <a:spcPct val="0"/>
        </a:spcAft>
        <a:buChar char="»"/>
        <a:defRPr sz="1500">
          <a:solidFill>
            <a:schemeClr val="tx1"/>
          </a:solidFill>
          <a:latin typeface="+mn-lt"/>
          <a:ea typeface="ＭＳ Ｐゴシック" charset="-128"/>
        </a:defRPr>
      </a:lvl9pPr>
    </p:bodyStyle>
    <p:otherStyle>
      <a:defPPr>
        <a:defRPr lang="en-US"/>
      </a:defPPr>
      <a:lvl1pPr marL="0" algn="l" defTabSz="495285" rtl="0" eaLnBrk="1" latinLnBrk="0" hangingPunct="1">
        <a:defRPr sz="1900" kern="1200">
          <a:solidFill>
            <a:schemeClr val="tx1"/>
          </a:solidFill>
          <a:latin typeface="+mn-lt"/>
          <a:ea typeface="+mn-ea"/>
          <a:cs typeface="+mn-cs"/>
        </a:defRPr>
      </a:lvl1pPr>
      <a:lvl2pPr marL="495285" algn="l" defTabSz="495285" rtl="0" eaLnBrk="1" latinLnBrk="0" hangingPunct="1">
        <a:defRPr sz="1900" kern="1200">
          <a:solidFill>
            <a:schemeClr val="tx1"/>
          </a:solidFill>
          <a:latin typeface="+mn-lt"/>
          <a:ea typeface="+mn-ea"/>
          <a:cs typeface="+mn-cs"/>
        </a:defRPr>
      </a:lvl2pPr>
      <a:lvl3pPr marL="990570" algn="l" defTabSz="495285" rtl="0" eaLnBrk="1" latinLnBrk="0" hangingPunct="1">
        <a:defRPr sz="1900" kern="1200">
          <a:solidFill>
            <a:schemeClr val="tx1"/>
          </a:solidFill>
          <a:latin typeface="+mn-lt"/>
          <a:ea typeface="+mn-ea"/>
          <a:cs typeface="+mn-cs"/>
        </a:defRPr>
      </a:lvl3pPr>
      <a:lvl4pPr marL="1485854" algn="l" defTabSz="495285" rtl="0" eaLnBrk="1" latinLnBrk="0" hangingPunct="1">
        <a:defRPr sz="1900" kern="1200">
          <a:solidFill>
            <a:schemeClr val="tx1"/>
          </a:solidFill>
          <a:latin typeface="+mn-lt"/>
          <a:ea typeface="+mn-ea"/>
          <a:cs typeface="+mn-cs"/>
        </a:defRPr>
      </a:lvl4pPr>
      <a:lvl5pPr marL="1981139" algn="l" defTabSz="495285" rtl="0" eaLnBrk="1" latinLnBrk="0" hangingPunct="1">
        <a:defRPr sz="1900" kern="1200">
          <a:solidFill>
            <a:schemeClr val="tx1"/>
          </a:solidFill>
          <a:latin typeface="+mn-lt"/>
          <a:ea typeface="+mn-ea"/>
          <a:cs typeface="+mn-cs"/>
        </a:defRPr>
      </a:lvl5pPr>
      <a:lvl6pPr marL="2476424" algn="l" defTabSz="495285" rtl="0" eaLnBrk="1" latinLnBrk="0" hangingPunct="1">
        <a:defRPr sz="1900" kern="1200">
          <a:solidFill>
            <a:schemeClr val="tx1"/>
          </a:solidFill>
          <a:latin typeface="+mn-lt"/>
          <a:ea typeface="+mn-ea"/>
          <a:cs typeface="+mn-cs"/>
        </a:defRPr>
      </a:lvl6pPr>
      <a:lvl7pPr marL="2971709" algn="l" defTabSz="495285" rtl="0" eaLnBrk="1" latinLnBrk="0" hangingPunct="1">
        <a:defRPr sz="1900" kern="1200">
          <a:solidFill>
            <a:schemeClr val="tx1"/>
          </a:solidFill>
          <a:latin typeface="+mn-lt"/>
          <a:ea typeface="+mn-ea"/>
          <a:cs typeface="+mn-cs"/>
        </a:defRPr>
      </a:lvl7pPr>
      <a:lvl8pPr marL="3466993" algn="l" defTabSz="495285" rtl="0" eaLnBrk="1" latinLnBrk="0" hangingPunct="1">
        <a:defRPr sz="1900" kern="1200">
          <a:solidFill>
            <a:schemeClr val="tx1"/>
          </a:solidFill>
          <a:latin typeface="+mn-lt"/>
          <a:ea typeface="+mn-ea"/>
          <a:cs typeface="+mn-cs"/>
        </a:defRPr>
      </a:lvl8pPr>
      <a:lvl9pPr marL="3962278" algn="l" defTabSz="495285"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8914" name="Rectangle 349"/>
          <p:cNvSpPr>
            <a:spLocks noChangeArrowheads="1"/>
          </p:cNvSpPr>
          <p:nvPr/>
        </p:nvSpPr>
        <p:spPr bwMode="auto">
          <a:xfrm>
            <a:off x="-70553" y="1"/>
            <a:ext cx="47548800" cy="3272150"/>
          </a:xfrm>
          <a:prstGeom prst="rect">
            <a:avLst/>
          </a:prstGeom>
          <a:noFill/>
          <a:ln w="9525">
            <a:noFill/>
            <a:miter lim="800000"/>
            <a:headEnd/>
            <a:tailEnd/>
          </a:ln>
        </p:spPr>
        <p:txBody>
          <a:bodyPr wrap="square" lIns="70594" tIns="35292" rIns="70594" bIns="35292">
            <a:prstTxWarp prst="textNoShape">
              <a:avLst/>
            </a:prstTxWarp>
            <a:spAutoFit/>
          </a:bodyPr>
          <a:lstStyle/>
          <a:p>
            <a:pPr algn="ctr" defTabSz="706813">
              <a:spcBef>
                <a:spcPct val="50000"/>
              </a:spcBef>
            </a:pPr>
            <a:r>
              <a:rPr lang="en-US" sz="5200" b="1" dirty="0" smtClean="0">
                <a:solidFill>
                  <a:srgbClr val="3399FF"/>
                </a:solidFill>
              </a:rPr>
              <a:t>SEMEN DONORS WHO ARE OPEN TO CONTACT WITH THEIR OFFSPRING</a:t>
            </a:r>
          </a:p>
          <a:p>
            <a:pPr algn="ctr" defTabSz="706813">
              <a:spcBef>
                <a:spcPct val="50000"/>
              </a:spcBef>
            </a:pPr>
            <a:endParaRPr lang="en-US" sz="5200" dirty="0" smtClean="0"/>
          </a:p>
          <a:p>
            <a:pPr algn="ctr" defTabSz="706813" eaLnBrk="0" hangingPunct="0"/>
            <a:r>
              <a:rPr lang="en-US" sz="3900" b="1" dirty="0">
                <a:solidFill>
                  <a:srgbClr val="FFFFFF"/>
                </a:solidFill>
                <a:latin typeface="Arial" charset="0"/>
              </a:rPr>
              <a:t>Wendy Kramer</a:t>
            </a:r>
            <a:r>
              <a:rPr lang="en-US" sz="3900" b="1" dirty="0" smtClean="0">
                <a:solidFill>
                  <a:srgbClr val="FFFFFF"/>
                </a:solidFill>
                <a:latin typeface="Arial" charset="0"/>
              </a:rPr>
              <a:t>*, Ken Daniels**, Maria Perez </a:t>
            </a:r>
            <a:r>
              <a:rPr lang="en-US" sz="3900" b="1" dirty="0" err="1" smtClean="0">
                <a:solidFill>
                  <a:srgbClr val="FFFFFF"/>
                </a:solidFill>
                <a:latin typeface="Arial" charset="0"/>
              </a:rPr>
              <a:t>y</a:t>
            </a:r>
            <a:r>
              <a:rPr lang="en-US" sz="3900" b="1" dirty="0" smtClean="0">
                <a:solidFill>
                  <a:srgbClr val="FFFFFF"/>
                </a:solidFill>
                <a:latin typeface="Arial" charset="0"/>
              </a:rPr>
              <a:t> Perez </a:t>
            </a:r>
            <a:r>
              <a:rPr lang="en-US" sz="3900" b="1" dirty="0">
                <a:solidFill>
                  <a:srgbClr val="FFFFFF"/>
                </a:solidFill>
                <a:latin typeface="Arial" charset="0"/>
              </a:rPr>
              <a:t>**</a:t>
            </a:r>
            <a:br>
              <a:rPr lang="en-US" sz="3900" b="1" dirty="0">
                <a:solidFill>
                  <a:srgbClr val="FFFFFF"/>
                </a:solidFill>
                <a:latin typeface="Arial" charset="0"/>
              </a:rPr>
            </a:br>
            <a:r>
              <a:rPr lang="en-US" sz="3900" b="1" dirty="0">
                <a:solidFill>
                  <a:srgbClr val="FFFFFF"/>
                </a:solidFill>
                <a:latin typeface="Arial" charset="0"/>
              </a:rPr>
              <a:t>* Donor Sibling </a:t>
            </a:r>
            <a:r>
              <a:rPr lang="en-US" sz="3900" b="1" dirty="0" smtClean="0">
                <a:solidFill>
                  <a:srgbClr val="FFFFFF"/>
                </a:solidFill>
                <a:latin typeface="Arial" charset="0"/>
              </a:rPr>
              <a:t>Registry, USA  </a:t>
            </a:r>
            <a:r>
              <a:rPr lang="en-US" sz="3900" b="1" dirty="0">
                <a:solidFill>
                  <a:srgbClr val="FFFFFF"/>
                </a:solidFill>
                <a:latin typeface="Arial" charset="0"/>
              </a:rPr>
              <a:t>**</a:t>
            </a:r>
            <a:r>
              <a:rPr lang="en-US" sz="3900" b="1" dirty="0" smtClean="0">
                <a:solidFill>
                  <a:srgbClr val="FFFFFF"/>
                </a:solidFill>
                <a:latin typeface="Arial" charset="0"/>
              </a:rPr>
              <a:t> University of Canterbury, New Zealand</a:t>
            </a:r>
          </a:p>
        </p:txBody>
      </p:sp>
      <p:sp>
        <p:nvSpPr>
          <p:cNvPr id="38915" name="Text Box 450"/>
          <p:cNvSpPr txBox="1">
            <a:spLocks noChangeArrowheads="1"/>
          </p:cNvSpPr>
          <p:nvPr/>
        </p:nvSpPr>
        <p:spPr bwMode="auto">
          <a:xfrm>
            <a:off x="503899" y="4072467"/>
            <a:ext cx="8908521" cy="534856"/>
          </a:xfrm>
          <a:prstGeom prst="rect">
            <a:avLst/>
          </a:prstGeom>
          <a:solidFill>
            <a:schemeClr val="accent2"/>
          </a:solidFill>
          <a:ln w="952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a:solidFill>
                  <a:srgbClr val="F8F8F8"/>
                </a:solidFill>
              </a:rPr>
              <a:t>Objective</a:t>
            </a:r>
          </a:p>
        </p:txBody>
      </p:sp>
      <p:sp>
        <p:nvSpPr>
          <p:cNvPr id="38916" name="Text Box 452"/>
          <p:cNvSpPr txBox="1">
            <a:spLocks noChangeArrowheads="1"/>
          </p:cNvSpPr>
          <p:nvPr/>
        </p:nvSpPr>
        <p:spPr bwMode="auto">
          <a:xfrm>
            <a:off x="38139821" y="4072467"/>
            <a:ext cx="8884444" cy="534856"/>
          </a:xfrm>
          <a:prstGeom prst="rect">
            <a:avLst/>
          </a:prstGeom>
          <a:solidFill>
            <a:schemeClr val="accent2"/>
          </a:solidFill>
          <a:ln w="2857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smtClean="0">
                <a:solidFill>
                  <a:srgbClr val="F8F8F8"/>
                </a:solidFill>
              </a:rPr>
              <a:t>Conclusions</a:t>
            </a:r>
            <a:endParaRPr lang="en-US" sz="3000" b="1" dirty="0">
              <a:solidFill>
                <a:srgbClr val="F8F8F8"/>
              </a:solidFill>
            </a:endParaRPr>
          </a:p>
        </p:txBody>
      </p:sp>
      <p:sp>
        <p:nvSpPr>
          <p:cNvPr id="38917" name="Text Box 453"/>
          <p:cNvSpPr txBox="1">
            <a:spLocks noChangeArrowheads="1"/>
          </p:cNvSpPr>
          <p:nvPr/>
        </p:nvSpPr>
        <p:spPr bwMode="auto">
          <a:xfrm>
            <a:off x="38170776" y="13813806"/>
            <a:ext cx="8853488" cy="538085"/>
          </a:xfrm>
          <a:prstGeom prst="rect">
            <a:avLst/>
          </a:prstGeom>
          <a:solidFill>
            <a:schemeClr val="accent2"/>
          </a:solidFill>
          <a:ln w="9525">
            <a:noFill/>
            <a:miter lim="800000"/>
            <a:headEnd/>
            <a:tailEnd/>
          </a:ln>
        </p:spPr>
        <p:txBody>
          <a:bodyPr wrap="square" lIns="70613" tIns="35299" rIns="70613" bIns="35299">
            <a:prstTxWarp prst="textNoShape">
              <a:avLst/>
            </a:prstTxWarp>
            <a:spAutoFit/>
          </a:bodyPr>
          <a:lstStyle/>
          <a:p>
            <a:pPr algn="ctr" defTabSz="706813" eaLnBrk="0" hangingPunct="0">
              <a:spcBef>
                <a:spcPct val="50000"/>
              </a:spcBef>
            </a:pPr>
            <a:r>
              <a:rPr lang="en-US" sz="3000" b="1" dirty="0">
                <a:solidFill>
                  <a:srgbClr val="F8F8F8"/>
                </a:solidFill>
              </a:rPr>
              <a:t>About the Donor Sibling Registry</a:t>
            </a:r>
          </a:p>
        </p:txBody>
      </p:sp>
      <p:sp>
        <p:nvSpPr>
          <p:cNvPr id="38918" name="Text Box 454"/>
          <p:cNvSpPr txBox="1">
            <a:spLocks noChangeArrowheads="1"/>
          </p:cNvSpPr>
          <p:nvPr/>
        </p:nvSpPr>
        <p:spPr bwMode="auto">
          <a:xfrm>
            <a:off x="28736001" y="14351891"/>
            <a:ext cx="9058178" cy="538085"/>
          </a:xfrm>
          <a:prstGeom prst="rect">
            <a:avLst/>
          </a:prstGeom>
          <a:solidFill>
            <a:schemeClr val="accent2"/>
          </a:solidFill>
          <a:ln w="9525">
            <a:noFill/>
            <a:miter lim="800000"/>
            <a:headEnd/>
            <a:tailEnd/>
          </a:ln>
        </p:spPr>
        <p:txBody>
          <a:bodyPr wrap="square" lIns="70613" tIns="35299" rIns="70613" bIns="35299">
            <a:prstTxWarp prst="textNoShape">
              <a:avLst/>
            </a:prstTxWarp>
            <a:spAutoFit/>
          </a:bodyPr>
          <a:lstStyle/>
          <a:p>
            <a:pPr algn="ctr" defTabSz="706813" eaLnBrk="0" hangingPunct="0">
              <a:spcBef>
                <a:spcPct val="50000"/>
              </a:spcBef>
            </a:pPr>
            <a:r>
              <a:rPr lang="en-US" sz="3000" b="1" dirty="0" smtClean="0">
                <a:solidFill>
                  <a:srgbClr val="F8F8F8"/>
                </a:solidFill>
              </a:rPr>
              <a:t>Medical/Health Issues</a:t>
            </a:r>
            <a:endParaRPr lang="en-US" sz="3000" b="1" dirty="0">
              <a:solidFill>
                <a:srgbClr val="F8F8F8"/>
              </a:solidFill>
            </a:endParaRPr>
          </a:p>
        </p:txBody>
      </p:sp>
      <p:sp>
        <p:nvSpPr>
          <p:cNvPr id="38919" name="Text Box 455"/>
          <p:cNvSpPr txBox="1">
            <a:spLocks noChangeArrowheads="1"/>
          </p:cNvSpPr>
          <p:nvPr/>
        </p:nvSpPr>
        <p:spPr bwMode="auto">
          <a:xfrm>
            <a:off x="19321860" y="4072467"/>
            <a:ext cx="8903361" cy="534856"/>
          </a:xfrm>
          <a:prstGeom prst="rect">
            <a:avLst/>
          </a:prstGeom>
          <a:solidFill>
            <a:schemeClr val="accent2"/>
          </a:solidFill>
          <a:ln w="952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smtClean="0">
                <a:solidFill>
                  <a:srgbClr val="FFFFFF"/>
                </a:solidFill>
              </a:rPr>
              <a:t>Contact with Offspring</a:t>
            </a:r>
            <a:endParaRPr lang="en-US" sz="3000" b="1" dirty="0">
              <a:solidFill>
                <a:srgbClr val="FFFFFF"/>
              </a:solidFill>
            </a:endParaRPr>
          </a:p>
        </p:txBody>
      </p:sp>
      <p:sp>
        <p:nvSpPr>
          <p:cNvPr id="38920" name="Text Box 456"/>
          <p:cNvSpPr txBox="1">
            <a:spLocks noChangeArrowheads="1"/>
          </p:cNvSpPr>
          <p:nvPr/>
        </p:nvSpPr>
        <p:spPr bwMode="auto">
          <a:xfrm>
            <a:off x="28736000" y="4072467"/>
            <a:ext cx="8898202" cy="534856"/>
          </a:xfrm>
          <a:prstGeom prst="rect">
            <a:avLst/>
          </a:prstGeom>
          <a:solidFill>
            <a:schemeClr val="accent2"/>
          </a:solidFill>
          <a:ln w="952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smtClean="0">
                <a:solidFill>
                  <a:srgbClr val="F8F8F8"/>
                </a:solidFill>
              </a:rPr>
              <a:t>Changing Views Over Time/Advice</a:t>
            </a:r>
            <a:endParaRPr lang="en-US" sz="3000" b="1" dirty="0">
              <a:solidFill>
                <a:srgbClr val="F8F8F8"/>
              </a:solidFill>
            </a:endParaRPr>
          </a:p>
        </p:txBody>
      </p:sp>
      <p:sp>
        <p:nvSpPr>
          <p:cNvPr id="38921" name="Text Box 457"/>
          <p:cNvSpPr txBox="1">
            <a:spLocks noChangeArrowheads="1"/>
          </p:cNvSpPr>
          <p:nvPr/>
        </p:nvSpPr>
        <p:spPr bwMode="auto">
          <a:xfrm>
            <a:off x="38150139" y="19768306"/>
            <a:ext cx="8874125" cy="534856"/>
          </a:xfrm>
          <a:prstGeom prst="rect">
            <a:avLst/>
          </a:prstGeom>
          <a:solidFill>
            <a:schemeClr val="accent2"/>
          </a:solidFill>
          <a:ln w="952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a:solidFill>
                  <a:srgbClr val="F8F8F8"/>
                </a:solidFill>
              </a:rPr>
              <a:t>Contact information</a:t>
            </a:r>
          </a:p>
        </p:txBody>
      </p:sp>
      <p:sp>
        <p:nvSpPr>
          <p:cNvPr id="38922" name="Text Box 458"/>
          <p:cNvSpPr txBox="1">
            <a:spLocks noChangeArrowheads="1"/>
          </p:cNvSpPr>
          <p:nvPr/>
        </p:nvSpPr>
        <p:spPr bwMode="auto">
          <a:xfrm>
            <a:off x="38139820" y="14620933"/>
            <a:ext cx="8741701" cy="4792412"/>
          </a:xfrm>
          <a:prstGeom prst="rect">
            <a:avLst/>
          </a:prstGeom>
          <a:noFill/>
          <a:ln w="9525">
            <a:noFill/>
            <a:miter lim="800000"/>
            <a:headEnd/>
            <a:tailEnd/>
          </a:ln>
        </p:spPr>
        <p:txBody>
          <a:bodyPr wrap="square" lIns="353732" tIns="353732" rIns="353732" bIns="353732">
            <a:prstTxWarp prst="textNoShape">
              <a:avLst/>
            </a:prstTxWarp>
            <a:spAutoFit/>
          </a:bodyPr>
          <a:lstStyle/>
          <a:p>
            <a:endParaRPr lang="en-US" sz="3000" dirty="0" smtClean="0"/>
          </a:p>
          <a:p>
            <a:r>
              <a:rPr lang="en-US" sz="3000" dirty="0" smtClean="0"/>
              <a:t>The </a:t>
            </a:r>
            <a:r>
              <a:rPr lang="en-US" sz="3000" dirty="0"/>
              <a:t>Donor Sibling Registry (DSR) is a non-profit, worldwide organization dedicated to educating, connecting and supporting donors, recipients and offspring. With almost 30,000 members, the DSR has helped to connect more </a:t>
            </a:r>
            <a:r>
              <a:rPr lang="en-US" sz="3000"/>
              <a:t>than</a:t>
            </a:r>
            <a:r>
              <a:rPr lang="en-US" sz="3000" smtClean="0"/>
              <a:t> 8,000 half </a:t>
            </a:r>
            <a:r>
              <a:rPr lang="en-US" sz="3000" dirty="0"/>
              <a:t>siblings and/or donors with each other.</a:t>
            </a:r>
          </a:p>
          <a:p>
            <a:r>
              <a:rPr lang="en-US" sz="3000" dirty="0"/>
              <a:t> </a:t>
            </a:r>
          </a:p>
          <a:p>
            <a:endParaRPr lang="en-US" sz="2700" b="1" dirty="0"/>
          </a:p>
        </p:txBody>
      </p:sp>
      <p:sp>
        <p:nvSpPr>
          <p:cNvPr id="38923" name="Text Box 459"/>
          <p:cNvSpPr txBox="1">
            <a:spLocks noChangeArrowheads="1"/>
          </p:cNvSpPr>
          <p:nvPr/>
        </p:nvSpPr>
        <p:spPr bwMode="auto">
          <a:xfrm>
            <a:off x="503899" y="4607323"/>
            <a:ext cx="8908521" cy="1183472"/>
          </a:xfrm>
          <a:prstGeom prst="rect">
            <a:avLst/>
          </a:prstGeom>
          <a:noFill/>
          <a:ln w="9525">
            <a:noFill/>
            <a:miter lim="800000"/>
            <a:headEnd/>
            <a:tailEnd/>
          </a:ln>
        </p:spPr>
        <p:txBody>
          <a:bodyPr lIns="353120" tIns="353120" rIns="353120" bIns="356605">
            <a:prstTxWarp prst="textNoShape">
              <a:avLst/>
            </a:prstTxWarp>
            <a:spAutoFit/>
          </a:bodyPr>
          <a:lstStyle/>
          <a:p>
            <a:pPr defTabSz="3396485"/>
            <a:r>
              <a:rPr lang="en-US" sz="3000" dirty="0" smtClean="0"/>
              <a:t> </a:t>
            </a:r>
            <a:endParaRPr lang="en-US" sz="2700" b="1" dirty="0"/>
          </a:p>
        </p:txBody>
      </p:sp>
      <p:sp>
        <p:nvSpPr>
          <p:cNvPr id="38924" name="Text Box 460"/>
          <p:cNvSpPr txBox="1">
            <a:spLocks noChangeArrowheads="1"/>
          </p:cNvSpPr>
          <p:nvPr/>
        </p:nvSpPr>
        <p:spPr bwMode="auto">
          <a:xfrm>
            <a:off x="38139821" y="4705349"/>
            <a:ext cx="8838010" cy="8439565"/>
          </a:xfrm>
          <a:prstGeom prst="rect">
            <a:avLst/>
          </a:prstGeom>
          <a:noFill/>
          <a:ln w="9525">
            <a:noFill/>
            <a:miter lim="800000"/>
            <a:headEnd/>
            <a:tailEnd/>
          </a:ln>
        </p:spPr>
        <p:txBody>
          <a:bodyPr wrap="square" lIns="353732" tIns="353732" rIns="353732" bIns="353732">
            <a:prstTxWarp prst="textNoShape">
              <a:avLst/>
            </a:prstTxWarp>
            <a:spAutoFit/>
          </a:bodyPr>
          <a:lstStyle/>
          <a:p>
            <a:pPr defTabSz="706813"/>
            <a:endParaRPr lang="en-GB" sz="3000" dirty="0" smtClean="0"/>
          </a:p>
          <a:p>
            <a:pPr defTabSz="706813"/>
            <a:r>
              <a:rPr lang="en-GB" sz="3000" dirty="0" smtClean="0"/>
              <a:t>The </a:t>
            </a:r>
            <a:r>
              <a:rPr lang="en-GB" sz="3000" dirty="0"/>
              <a:t>changing culture of gamete donation is</a:t>
            </a:r>
            <a:r>
              <a:rPr lang="en-GB" sz="3000" dirty="0" smtClean="0"/>
              <a:t> impacting </a:t>
            </a:r>
            <a:r>
              <a:rPr lang="en-GB" sz="3000" dirty="0"/>
              <a:t>on all of the involved </a:t>
            </a:r>
            <a:r>
              <a:rPr lang="en-GB" sz="3000" dirty="0" smtClean="0"/>
              <a:t>parties.  Importantly, this study reports that semen </a:t>
            </a:r>
            <a:r>
              <a:rPr lang="en-GB" sz="3000" dirty="0"/>
              <a:t>donors</a:t>
            </a:r>
            <a:r>
              <a:rPr lang="en-GB" sz="3000" dirty="0" smtClean="0"/>
              <a:t> are </a:t>
            </a:r>
            <a:r>
              <a:rPr lang="en-GB" sz="3000" dirty="0"/>
              <a:t>overwhelmingly open to contact/connection with </a:t>
            </a:r>
            <a:r>
              <a:rPr lang="en-GB" sz="3000" dirty="0" smtClean="0"/>
              <a:t>their offspring </a:t>
            </a:r>
            <a:r>
              <a:rPr lang="en-GB" sz="3000" dirty="0"/>
              <a:t>and this result challenges the traditional view that donors wish to remain </a:t>
            </a:r>
            <a:r>
              <a:rPr lang="en-GB" sz="3000" dirty="0" smtClean="0"/>
              <a:t>anonymous</a:t>
            </a:r>
            <a:r>
              <a:rPr lang="en-US" sz="3000" dirty="0" smtClean="0"/>
              <a:t>. Further, the issue of genetic testing and the sharing of medical information/history with donor offspring by donors  has increased in significance within the donor anonymity debate. Interestingly, donors in this survey indicated that given the opportunity, they would be open to be genetically tested at the time of donation.  Moreover, the fact that more than 80% of donors say that they never received any education or counseling on the potential curiosities of donor conceived people, clearly a better system of educating and counseling donor needs to be implemented.</a:t>
            </a:r>
          </a:p>
          <a:p>
            <a:pPr defTabSz="706813"/>
            <a:endParaRPr lang="en-US" sz="2400" dirty="0" smtClean="0"/>
          </a:p>
        </p:txBody>
      </p:sp>
      <p:sp>
        <p:nvSpPr>
          <p:cNvPr id="38925" name="Text Box 461"/>
          <p:cNvSpPr txBox="1">
            <a:spLocks noChangeArrowheads="1"/>
          </p:cNvSpPr>
          <p:nvPr/>
        </p:nvSpPr>
        <p:spPr bwMode="auto">
          <a:xfrm>
            <a:off x="521097" y="12020257"/>
            <a:ext cx="8908521" cy="538085"/>
          </a:xfrm>
          <a:prstGeom prst="rect">
            <a:avLst/>
          </a:prstGeom>
          <a:solidFill>
            <a:schemeClr val="accent2"/>
          </a:solidFill>
          <a:ln w="9525">
            <a:noFill/>
            <a:miter lim="800000"/>
            <a:headEnd/>
            <a:tailEnd/>
          </a:ln>
        </p:spPr>
        <p:txBody>
          <a:bodyPr wrap="square" lIns="70613" tIns="35299" rIns="70613" bIns="35299">
            <a:prstTxWarp prst="textNoShape">
              <a:avLst/>
            </a:prstTxWarp>
            <a:spAutoFit/>
          </a:bodyPr>
          <a:lstStyle/>
          <a:p>
            <a:pPr algn="ctr" defTabSz="706813" eaLnBrk="0" hangingPunct="0">
              <a:spcBef>
                <a:spcPct val="50000"/>
              </a:spcBef>
            </a:pPr>
            <a:r>
              <a:rPr lang="en-US" sz="3000" b="1" dirty="0">
                <a:solidFill>
                  <a:srgbClr val="F8F8F8"/>
                </a:solidFill>
              </a:rPr>
              <a:t>Surveys</a:t>
            </a:r>
          </a:p>
        </p:txBody>
      </p:sp>
      <p:sp>
        <p:nvSpPr>
          <p:cNvPr id="38926" name="Text Box 463"/>
          <p:cNvSpPr txBox="1">
            <a:spLocks noChangeArrowheads="1"/>
          </p:cNvSpPr>
          <p:nvPr/>
        </p:nvSpPr>
        <p:spPr bwMode="auto">
          <a:xfrm>
            <a:off x="503900" y="12558343"/>
            <a:ext cx="8925719" cy="3951829"/>
          </a:xfrm>
          <a:prstGeom prst="rect">
            <a:avLst/>
          </a:prstGeom>
          <a:noFill/>
          <a:ln w="9525">
            <a:noFill/>
            <a:miter lim="800000"/>
            <a:headEnd/>
            <a:tailEnd/>
          </a:ln>
        </p:spPr>
        <p:txBody>
          <a:bodyPr wrap="square" lIns="356605" tIns="356605" rIns="356605" bIns="356605">
            <a:prstTxWarp prst="textNoShape">
              <a:avLst/>
            </a:prstTxWarp>
            <a:spAutoFit/>
          </a:bodyPr>
          <a:lstStyle/>
          <a:p>
            <a:r>
              <a:rPr lang="en-US" sz="3000" dirty="0"/>
              <a:t>The Donor Sibling Registry (DSR) </a:t>
            </a:r>
            <a:r>
              <a:rPr lang="en-US" sz="3000" dirty="0" smtClean="0"/>
              <a:t>conducted an online survey for semen donors and recruited through website emails and postings.  The 45 </a:t>
            </a:r>
            <a:r>
              <a:rPr lang="en-US" sz="3000" dirty="0"/>
              <a:t>question survey</a:t>
            </a:r>
            <a:r>
              <a:rPr lang="en-US" sz="3000" dirty="0" smtClean="0"/>
              <a:t>  included multiple choice, open ended items and covered recruitment, motivations and patterns of donating, the donor and his family, contact with offspring, changing views over time and medical/health issues.</a:t>
            </a:r>
            <a:endParaRPr lang="en-US" sz="3000" dirty="0"/>
          </a:p>
        </p:txBody>
      </p:sp>
      <p:sp>
        <p:nvSpPr>
          <p:cNvPr id="38927" name="Text Box 481"/>
          <p:cNvSpPr txBox="1">
            <a:spLocks noChangeArrowheads="1"/>
          </p:cNvSpPr>
          <p:nvPr/>
        </p:nvSpPr>
        <p:spPr bwMode="auto">
          <a:xfrm>
            <a:off x="483262" y="17546375"/>
            <a:ext cx="8925719" cy="538085"/>
          </a:xfrm>
          <a:prstGeom prst="rect">
            <a:avLst/>
          </a:prstGeom>
          <a:solidFill>
            <a:schemeClr val="accent2"/>
          </a:solidFill>
          <a:ln w="9525">
            <a:noFill/>
            <a:miter lim="800000"/>
            <a:headEnd/>
            <a:tailEnd/>
          </a:ln>
        </p:spPr>
        <p:txBody>
          <a:bodyPr wrap="square" lIns="70613" tIns="35299" rIns="70613" bIns="35299">
            <a:prstTxWarp prst="textNoShape">
              <a:avLst/>
            </a:prstTxWarp>
            <a:spAutoFit/>
          </a:bodyPr>
          <a:lstStyle/>
          <a:p>
            <a:pPr algn="ctr" defTabSz="706813" eaLnBrk="0" hangingPunct="0">
              <a:spcBef>
                <a:spcPct val="50000"/>
              </a:spcBef>
            </a:pPr>
            <a:r>
              <a:rPr lang="en-US" sz="3000" b="1" dirty="0">
                <a:solidFill>
                  <a:srgbClr val="FFFFFF"/>
                </a:solidFill>
              </a:rPr>
              <a:t>Respondents</a:t>
            </a:r>
          </a:p>
        </p:txBody>
      </p:sp>
      <p:sp>
        <p:nvSpPr>
          <p:cNvPr id="38928" name="Text Box 482"/>
          <p:cNvSpPr txBox="1">
            <a:spLocks noChangeArrowheads="1"/>
          </p:cNvSpPr>
          <p:nvPr/>
        </p:nvSpPr>
        <p:spPr bwMode="auto">
          <a:xfrm>
            <a:off x="503900" y="15734375"/>
            <a:ext cx="8905081" cy="1603772"/>
          </a:xfrm>
          <a:prstGeom prst="rect">
            <a:avLst/>
          </a:prstGeom>
          <a:noFill/>
          <a:ln w="9525">
            <a:noFill/>
            <a:miter lim="800000"/>
            <a:headEnd/>
            <a:tailEnd/>
          </a:ln>
        </p:spPr>
        <p:txBody>
          <a:bodyPr wrap="square" lIns="356605" tIns="356605" rIns="356605" bIns="356605">
            <a:prstTxWarp prst="textNoShape">
              <a:avLst/>
            </a:prstTxWarp>
            <a:spAutoFit/>
          </a:bodyPr>
          <a:lstStyle/>
          <a:p>
            <a:endParaRPr lang="en-US" sz="3000" dirty="0" smtClean="0"/>
          </a:p>
          <a:p>
            <a:endParaRPr lang="en-US" sz="2700" dirty="0"/>
          </a:p>
        </p:txBody>
      </p:sp>
      <p:sp>
        <p:nvSpPr>
          <p:cNvPr id="38929" name="Text Box 483"/>
          <p:cNvSpPr txBox="1">
            <a:spLocks noChangeArrowheads="1"/>
          </p:cNvSpPr>
          <p:nvPr/>
        </p:nvSpPr>
        <p:spPr bwMode="auto">
          <a:xfrm>
            <a:off x="9916321" y="4072467"/>
            <a:ext cx="8905081" cy="538085"/>
          </a:xfrm>
          <a:prstGeom prst="rect">
            <a:avLst/>
          </a:prstGeom>
          <a:solidFill>
            <a:schemeClr val="accent2"/>
          </a:solidFill>
          <a:ln w="952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smtClean="0">
                <a:solidFill>
                  <a:srgbClr val="FFFFFF"/>
                </a:solidFill>
              </a:rPr>
              <a:t>Recruitment, Motivations and Patterns of Donating</a:t>
            </a:r>
            <a:endParaRPr lang="en-US" sz="3000" b="1" dirty="0">
              <a:solidFill>
                <a:srgbClr val="FFFFFF"/>
              </a:solidFill>
            </a:endParaRPr>
          </a:p>
        </p:txBody>
      </p:sp>
      <p:sp>
        <p:nvSpPr>
          <p:cNvPr id="38930" name="Text Box 487"/>
          <p:cNvSpPr txBox="1">
            <a:spLocks noChangeArrowheads="1"/>
          </p:cNvSpPr>
          <p:nvPr/>
        </p:nvSpPr>
        <p:spPr bwMode="auto">
          <a:xfrm>
            <a:off x="9883644" y="4610552"/>
            <a:ext cx="8903361" cy="4844381"/>
          </a:xfrm>
          <a:prstGeom prst="rect">
            <a:avLst/>
          </a:prstGeom>
          <a:noFill/>
          <a:ln w="9525">
            <a:noFill/>
            <a:miter lim="800000"/>
            <a:headEnd/>
            <a:tailEnd/>
          </a:ln>
        </p:spPr>
        <p:txBody>
          <a:bodyPr wrap="square" lIns="356605" tIns="356605" rIns="356605" bIns="356605">
            <a:prstTxWarp prst="textNoShape">
              <a:avLst/>
            </a:prstTxWarp>
            <a:spAutoFit/>
          </a:bodyPr>
          <a:lstStyle/>
          <a:p>
            <a:r>
              <a:rPr lang="en-GB" sz="3000" dirty="0" smtClean="0"/>
              <a:t>65% were recruited by sperm bank advertisements, 28% by a friend, 7% by a professor and 9% by a doctor.</a:t>
            </a:r>
          </a:p>
          <a:p>
            <a:endParaRPr lang="en-GB" sz="3000" dirty="0" smtClean="0"/>
          </a:p>
          <a:p>
            <a:r>
              <a:rPr lang="en-GB" sz="3000" dirty="0" smtClean="0"/>
              <a:t>78% </a:t>
            </a:r>
            <a:r>
              <a:rPr lang="en-GB" sz="3000" dirty="0"/>
              <a:t>donated to help families, 61% for the money and 41% to pass on their </a:t>
            </a:r>
            <a:r>
              <a:rPr lang="en-GB" sz="3000" dirty="0" smtClean="0"/>
              <a:t>genes.</a:t>
            </a:r>
          </a:p>
          <a:p>
            <a:endParaRPr lang="en-GB" sz="3000" dirty="0" smtClean="0"/>
          </a:p>
          <a:p>
            <a:r>
              <a:rPr lang="en-GB" sz="3000" dirty="0" smtClean="0"/>
              <a:t>Average length of donations was 2 years. </a:t>
            </a:r>
          </a:p>
          <a:p>
            <a:endParaRPr lang="en-GB" sz="3000" dirty="0" smtClean="0"/>
          </a:p>
          <a:p>
            <a:r>
              <a:rPr lang="en-GB" sz="3000" dirty="0" smtClean="0"/>
              <a:t>21% donated to more than one clinic. </a:t>
            </a:r>
            <a:endParaRPr lang="en-US" sz="3000" dirty="0"/>
          </a:p>
        </p:txBody>
      </p:sp>
      <p:graphicFrame>
        <p:nvGraphicFramePr>
          <p:cNvPr id="2639" name="Group 591"/>
          <p:cNvGraphicFramePr>
            <a:graphicFrameLocks noGrp="1"/>
          </p:cNvGraphicFramePr>
          <p:nvPr/>
        </p:nvGraphicFramePr>
        <p:xfrm>
          <a:off x="38155299" y="20374610"/>
          <a:ext cx="8553459" cy="3446492"/>
        </p:xfrm>
        <a:graphic>
          <a:graphicData uri="http://schemas.openxmlformats.org/drawingml/2006/table">
            <a:tbl>
              <a:tblPr/>
              <a:tblGrid>
                <a:gridCol w="4572648"/>
                <a:gridCol w="3980811"/>
              </a:tblGrid>
              <a:tr h="2509520">
                <a:tc gridSpan="2">
                  <a:txBody>
                    <a:bodyPr/>
                    <a:lstStyle/>
                    <a:p>
                      <a:pPr marL="0" marR="0" lvl="0" indent="0" algn="l" defTabSz="652463"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smtClean="0">
                          <a:ln>
                            <a:noFill/>
                          </a:ln>
                          <a:solidFill>
                            <a:schemeClr val="tx1"/>
                          </a:solidFill>
                          <a:effectLst/>
                          <a:latin typeface="Arial Narrow"/>
                        </a:rPr>
                        <a:t>Donor Sibling Registry</a:t>
                      </a:r>
                    </a:p>
                    <a:p>
                      <a:pPr marL="0" marR="0" lvl="0" indent="0" algn="l" defTabSz="652463"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smtClean="0">
                          <a:ln>
                            <a:noFill/>
                          </a:ln>
                          <a:solidFill>
                            <a:schemeClr val="tx1"/>
                          </a:solidFill>
                          <a:effectLst/>
                          <a:latin typeface="Arial Narrow"/>
                        </a:rPr>
                        <a:t>PO Box 1571</a:t>
                      </a:r>
                    </a:p>
                    <a:p>
                      <a:pPr marL="0" marR="0" lvl="0" indent="0" algn="l" defTabSz="652463"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smtClean="0">
                          <a:ln>
                            <a:noFill/>
                          </a:ln>
                          <a:solidFill>
                            <a:schemeClr val="tx1"/>
                          </a:solidFill>
                          <a:effectLst/>
                          <a:latin typeface="Arial Narrow"/>
                        </a:rPr>
                        <a:t>Nederland Colorado US</a:t>
                      </a:r>
                    </a:p>
                    <a:p>
                      <a:pPr marL="0" marR="0" lvl="0" indent="0" algn="l" defTabSz="652463"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smtClean="0">
                          <a:ln>
                            <a:noFill/>
                          </a:ln>
                          <a:solidFill>
                            <a:schemeClr val="tx1"/>
                          </a:solidFill>
                          <a:effectLst/>
                          <a:latin typeface="Arial Narrow"/>
                        </a:rPr>
                        <a:t>303-258-0902</a:t>
                      </a:r>
                    </a:p>
                    <a:p>
                      <a:pPr marL="0" marR="0" lvl="0" indent="0" algn="l" defTabSz="652463" rtl="0" eaLnBrk="1" fontAlgn="base" latinLnBrk="0" hangingPunct="1">
                        <a:lnSpc>
                          <a:spcPct val="100000"/>
                        </a:lnSpc>
                        <a:spcBef>
                          <a:spcPct val="0"/>
                        </a:spcBef>
                        <a:spcAft>
                          <a:spcPct val="0"/>
                        </a:spcAft>
                        <a:buClrTx/>
                        <a:buSzTx/>
                        <a:buFontTx/>
                        <a:buNone/>
                        <a:tabLst/>
                      </a:pPr>
                      <a:r>
                        <a:rPr kumimoji="0" lang="en-US" sz="3000" b="0" i="0" u="none" strike="noStrike" cap="none" normalizeH="0" baseline="0" dirty="0" err="1" smtClean="0">
                          <a:ln>
                            <a:noFill/>
                          </a:ln>
                          <a:solidFill>
                            <a:schemeClr val="tx1"/>
                          </a:solidFill>
                          <a:effectLst/>
                          <a:latin typeface="Arial Narrow"/>
                        </a:rPr>
                        <a:t>www.donorsiblingregistry.com</a:t>
                      </a:r>
                      <a:endParaRPr kumimoji="0" lang="en-US" sz="3000" b="0" i="0" u="none" strike="noStrike" cap="none" normalizeH="0" baseline="0" dirty="0">
                        <a:ln>
                          <a:noFill/>
                        </a:ln>
                        <a:solidFill>
                          <a:schemeClr val="tx1"/>
                        </a:solidFill>
                        <a:effectLst/>
                        <a:latin typeface="Arial Narrow"/>
                      </a:endParaRPr>
                    </a:p>
                  </a:txBody>
                  <a:tcPr marL="495300" marR="495300" marT="99060" marB="99060" horzOverflow="overflow">
                    <a:lnL cap="flat">
                      <a:noFill/>
                    </a:lnL>
                    <a:lnR cap="flat">
                      <a:noFill/>
                    </a:lnR>
                    <a:lnT cap="flat">
                      <a:noFill/>
                    </a:lnT>
                    <a:lnB>
                      <a:noFill/>
                    </a:lnB>
                    <a:lnTlToBr>
                      <a:noFill/>
                    </a:lnTlToBr>
                    <a:lnBlToTr>
                      <a:noFill/>
                    </a:lnBlToTr>
                    <a:noFill/>
                  </a:tcPr>
                </a:tc>
                <a:tc hMerge="1">
                  <a:txBody>
                    <a:bodyPr/>
                    <a:lstStyle/>
                    <a:p>
                      <a:endParaRPr lang="en-US"/>
                    </a:p>
                  </a:txBody>
                  <a:tcPr/>
                </a:tc>
              </a:tr>
              <a:tr h="936972">
                <a:tc>
                  <a:txBody>
                    <a:bodyPr/>
                    <a:lstStyle/>
                    <a:p>
                      <a:pPr marL="0" marR="0" lvl="0" indent="0" algn="l" defTabSz="652463" rtl="0" eaLnBrk="1" fontAlgn="base" latinLnBrk="0" hangingPunct="1">
                        <a:lnSpc>
                          <a:spcPct val="100000"/>
                        </a:lnSpc>
                        <a:spcBef>
                          <a:spcPct val="20000"/>
                        </a:spcBef>
                        <a:spcAft>
                          <a:spcPct val="0"/>
                        </a:spcAft>
                        <a:buClrTx/>
                        <a:buSzTx/>
                        <a:buFontTx/>
                        <a:buNone/>
                        <a:tabLst/>
                      </a:pPr>
                      <a:endParaRPr kumimoji="0" lang="en-US" sz="2300" b="0" i="0" u="none" strike="noStrike" cap="none" normalizeH="0" baseline="0" dirty="0">
                        <a:ln>
                          <a:noFill/>
                        </a:ln>
                        <a:solidFill>
                          <a:schemeClr val="tx1"/>
                        </a:solidFill>
                        <a:effectLst/>
                        <a:latin typeface="Arial Narrow" charset="0"/>
                      </a:endParaRPr>
                    </a:p>
                  </a:txBody>
                  <a:tcPr marL="495300" marR="495300" marT="99060" marB="99060" horzOverflow="overflow">
                    <a:lnL cap="flat">
                      <a:noFill/>
                    </a:lnL>
                    <a:lnR>
                      <a:noFill/>
                    </a:lnR>
                    <a:lnT>
                      <a:noFill/>
                    </a:lnT>
                    <a:lnB cap="flat">
                      <a:noFill/>
                    </a:lnB>
                    <a:lnTlToBr>
                      <a:noFill/>
                    </a:lnTlToBr>
                    <a:lnBlToTr>
                      <a:noFill/>
                    </a:lnBlToTr>
                    <a:noFill/>
                  </a:tcPr>
                </a:tc>
                <a:tc>
                  <a:txBody>
                    <a:bodyPr/>
                    <a:lstStyle/>
                    <a:p>
                      <a:pPr marL="0" marR="0" lvl="0" indent="0" algn="l" defTabSz="652463" rtl="0" eaLnBrk="1" fontAlgn="base" latinLnBrk="0" hangingPunct="1">
                        <a:lnSpc>
                          <a:spcPct val="100000"/>
                        </a:lnSpc>
                        <a:spcBef>
                          <a:spcPct val="20000"/>
                        </a:spcBef>
                        <a:spcAft>
                          <a:spcPct val="0"/>
                        </a:spcAft>
                        <a:buClrTx/>
                        <a:buSzTx/>
                        <a:buFontTx/>
                        <a:buNone/>
                        <a:tabLst/>
                      </a:pPr>
                      <a:endParaRPr kumimoji="0" lang="en-US" sz="2300" b="0" i="0" u="none" strike="noStrike" cap="none" normalizeH="0" baseline="0" dirty="0">
                        <a:ln>
                          <a:noFill/>
                        </a:ln>
                        <a:solidFill>
                          <a:schemeClr val="tx1"/>
                        </a:solidFill>
                        <a:effectLst/>
                        <a:latin typeface="Arial Narrow" charset="0"/>
                      </a:endParaRPr>
                    </a:p>
                  </a:txBody>
                  <a:tcPr marL="495300" marR="495300" marT="99060" marB="99060" horzOverflow="overflow">
                    <a:lnL>
                      <a:noFill/>
                    </a:lnL>
                    <a:lnR cap="flat">
                      <a:noFill/>
                    </a:lnR>
                    <a:lnT>
                      <a:noFill/>
                    </a:lnT>
                    <a:lnB cap="flat">
                      <a:noFill/>
                    </a:lnB>
                    <a:lnTlToBr>
                      <a:noFill/>
                    </a:lnTlToBr>
                    <a:lnBlToTr>
                      <a:noFill/>
                    </a:lnBlToTr>
                    <a:noFill/>
                  </a:tcPr>
                </a:tc>
              </a:tr>
            </a:tbl>
          </a:graphicData>
        </a:graphic>
      </p:graphicFrame>
      <p:sp>
        <p:nvSpPr>
          <p:cNvPr id="38937" name="AutoShape 602"/>
          <p:cNvSpPr>
            <a:spLocks noChangeArrowheads="1"/>
          </p:cNvSpPr>
          <p:nvPr/>
        </p:nvSpPr>
        <p:spPr bwMode="auto">
          <a:xfrm>
            <a:off x="503900" y="681038"/>
            <a:ext cx="2614083" cy="2020756"/>
          </a:xfrm>
          <a:prstGeom prst="roundRect">
            <a:avLst>
              <a:gd name="adj" fmla="val 16667"/>
            </a:avLst>
          </a:prstGeom>
          <a:solidFill>
            <a:schemeClr val="bg1"/>
          </a:solidFill>
          <a:ln w="28575">
            <a:solidFill>
              <a:schemeClr val="tx1"/>
            </a:solidFill>
            <a:round/>
            <a:headEnd/>
            <a:tailEnd/>
          </a:ln>
        </p:spPr>
        <p:txBody>
          <a:bodyPr wrap="none" lIns="99057" tIns="49528" rIns="99057" bIns="49528" anchor="ctr">
            <a:prstTxWarp prst="textNoShape">
              <a:avLst/>
            </a:prstTxWarp>
          </a:bodyPr>
          <a:lstStyle/>
          <a:p>
            <a:pPr algn="ctr" defTabSz="3396485"/>
            <a:r>
              <a:rPr lang="en-US" dirty="0"/>
              <a:t>OPTIONAL</a:t>
            </a:r>
            <a:br>
              <a:rPr lang="en-US" dirty="0"/>
            </a:br>
            <a:r>
              <a:rPr lang="en-US" dirty="0"/>
              <a:t>LOGO HERE</a:t>
            </a:r>
          </a:p>
        </p:txBody>
      </p:sp>
      <p:sp>
        <p:nvSpPr>
          <p:cNvPr id="38938" name="AutoShape 604"/>
          <p:cNvSpPr>
            <a:spLocks noChangeArrowheads="1"/>
          </p:cNvSpPr>
          <p:nvPr/>
        </p:nvSpPr>
        <p:spPr bwMode="auto">
          <a:xfrm>
            <a:off x="44288075" y="681038"/>
            <a:ext cx="2614083" cy="2020756"/>
          </a:xfrm>
          <a:prstGeom prst="roundRect">
            <a:avLst>
              <a:gd name="adj" fmla="val 16667"/>
            </a:avLst>
          </a:prstGeom>
          <a:solidFill>
            <a:schemeClr val="bg1"/>
          </a:solidFill>
          <a:ln w="28575">
            <a:solidFill>
              <a:schemeClr val="tx1"/>
            </a:solidFill>
            <a:round/>
            <a:headEnd/>
            <a:tailEnd/>
          </a:ln>
        </p:spPr>
        <p:txBody>
          <a:bodyPr wrap="none" lIns="99057" tIns="49528" rIns="99057" bIns="49528" anchor="ctr">
            <a:prstTxWarp prst="textNoShape">
              <a:avLst/>
            </a:prstTxWarp>
          </a:bodyPr>
          <a:lstStyle/>
          <a:p>
            <a:pPr algn="ctr" defTabSz="3396485"/>
            <a:r>
              <a:rPr lang="en-US" dirty="0"/>
              <a:t>OPTIONAL</a:t>
            </a:r>
            <a:br>
              <a:rPr lang="en-US" dirty="0"/>
            </a:br>
            <a:r>
              <a:rPr lang="en-US" dirty="0"/>
              <a:t>LOGO HERE</a:t>
            </a:r>
          </a:p>
        </p:txBody>
      </p:sp>
      <p:pic>
        <p:nvPicPr>
          <p:cNvPr id="38939" name="Picture 112" descr="Logo JPEG.jpg"/>
          <p:cNvPicPr>
            <a:picLocks noChangeAspect="1"/>
          </p:cNvPicPr>
          <p:nvPr/>
        </p:nvPicPr>
        <p:blipFill>
          <a:blip r:embed="rId3"/>
          <a:srcRect/>
          <a:stretch>
            <a:fillRect/>
          </a:stretch>
        </p:blipFill>
        <p:spPr bwMode="auto">
          <a:xfrm>
            <a:off x="503899" y="0"/>
            <a:ext cx="2770584" cy="3062950"/>
          </a:xfrm>
          <a:prstGeom prst="rect">
            <a:avLst/>
          </a:prstGeom>
          <a:noFill/>
          <a:ln w="9525">
            <a:noFill/>
            <a:miter lim="800000"/>
            <a:headEnd/>
            <a:tailEnd/>
          </a:ln>
        </p:spPr>
      </p:pic>
      <p:sp>
        <p:nvSpPr>
          <p:cNvPr id="38941" name="TextBox 74"/>
          <p:cNvSpPr txBox="1">
            <a:spLocks noChangeArrowheads="1"/>
          </p:cNvSpPr>
          <p:nvPr/>
        </p:nvSpPr>
        <p:spPr bwMode="auto">
          <a:xfrm>
            <a:off x="28736000" y="16012981"/>
            <a:ext cx="8898202" cy="450123"/>
          </a:xfrm>
          <a:prstGeom prst="rect">
            <a:avLst/>
          </a:prstGeom>
          <a:noFill/>
          <a:ln w="9525">
            <a:noFill/>
            <a:miter lim="800000"/>
            <a:headEnd/>
            <a:tailEnd/>
          </a:ln>
        </p:spPr>
        <p:txBody>
          <a:bodyPr wrap="square" lIns="99057" tIns="49528" rIns="99057" bIns="49528">
            <a:prstTxWarp prst="textNoShape">
              <a:avLst/>
            </a:prstTxWarp>
            <a:spAutoFit/>
          </a:bodyPr>
          <a:lstStyle/>
          <a:p>
            <a:r>
              <a:rPr lang="en-US"/>
              <a:t>         </a:t>
            </a:r>
          </a:p>
        </p:txBody>
      </p:sp>
      <p:sp>
        <p:nvSpPr>
          <p:cNvPr id="38942" name="TextBox 81"/>
          <p:cNvSpPr txBox="1">
            <a:spLocks noChangeArrowheads="1"/>
          </p:cNvSpPr>
          <p:nvPr/>
        </p:nvSpPr>
        <p:spPr bwMode="auto">
          <a:xfrm>
            <a:off x="28736000" y="16012981"/>
            <a:ext cx="8898202" cy="7178885"/>
          </a:xfrm>
          <a:prstGeom prst="rect">
            <a:avLst/>
          </a:prstGeom>
          <a:noFill/>
          <a:ln w="9525">
            <a:noFill/>
            <a:miter lim="800000"/>
            <a:headEnd/>
            <a:tailEnd/>
          </a:ln>
        </p:spPr>
        <p:txBody>
          <a:bodyPr lIns="99057" tIns="49528" rIns="99057" bIns="49528">
            <a:prstTxWarp prst="textNoShape">
              <a:avLst/>
            </a:prstTxWarp>
            <a:spAutoFit/>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a:p>
        </p:txBody>
      </p:sp>
      <p:sp>
        <p:nvSpPr>
          <p:cNvPr id="31" name="TextBox 30"/>
          <p:cNvSpPr txBox="1"/>
          <p:nvPr/>
        </p:nvSpPr>
        <p:spPr>
          <a:xfrm>
            <a:off x="541735" y="5145616"/>
            <a:ext cx="8887883" cy="8035534"/>
          </a:xfrm>
          <a:prstGeom prst="rect">
            <a:avLst/>
          </a:prstGeom>
          <a:noFill/>
        </p:spPr>
        <p:txBody>
          <a:bodyPr wrap="square" lIns="99057" tIns="49528" rIns="99057" bIns="49528" rtlCol="0">
            <a:spAutoFit/>
          </a:bodyPr>
          <a:lstStyle/>
          <a:p>
            <a:r>
              <a:rPr lang="en-GB" sz="3000" dirty="0" smtClean="0"/>
              <a:t>The culture of gamete donation is undergoing a revolution. The previous practice of parents being secretive about their use of donated sperm, along with the accompanying anonymity of donors is changing and this has lead to more offspring being aware of their family building history. This in turn has lead to increasing numbers of offspring wanting to know or know about their biological father, his medical history and their ancestry. What does this mean for the donors, particularly those who were recruited on the basis of their being anonymous?  How do donors view/understand their relationships with their families and their donor offspring? How has this changed since the time of their donations? And, what advice do donors have for those considering donating their sperm? </a:t>
            </a:r>
          </a:p>
          <a:p>
            <a:endParaRPr lang="en-GB" dirty="0" smtClean="0"/>
          </a:p>
          <a:p>
            <a:endParaRPr lang="en-GB" dirty="0" smtClean="0"/>
          </a:p>
          <a:p>
            <a:endParaRPr lang="en-GB" dirty="0"/>
          </a:p>
          <a:p>
            <a:endParaRPr lang="en-US" dirty="0"/>
          </a:p>
        </p:txBody>
      </p:sp>
      <p:sp>
        <p:nvSpPr>
          <p:cNvPr id="33" name="TextBox 32"/>
          <p:cNvSpPr txBox="1"/>
          <p:nvPr/>
        </p:nvSpPr>
        <p:spPr>
          <a:xfrm>
            <a:off x="521098" y="18084460"/>
            <a:ext cx="8908520" cy="5609224"/>
          </a:xfrm>
          <a:prstGeom prst="rect">
            <a:avLst/>
          </a:prstGeom>
          <a:noFill/>
        </p:spPr>
        <p:txBody>
          <a:bodyPr wrap="square" lIns="99057" tIns="49528" rIns="99057" bIns="49528" rtlCol="0">
            <a:spAutoFit/>
          </a:bodyPr>
          <a:lstStyle/>
          <a:p>
            <a:r>
              <a:rPr lang="en-GB" sz="3000" dirty="0" smtClean="0"/>
              <a:t>The results reported in this presentation relate to 164 former donors (76% from the USA)  who now say they are willing to have contact with the offspring they helped to create. </a:t>
            </a:r>
          </a:p>
          <a:p>
            <a:r>
              <a:rPr lang="en-GB" sz="3000" dirty="0" smtClean="0"/>
              <a:t> </a:t>
            </a:r>
          </a:p>
          <a:p>
            <a:r>
              <a:rPr lang="en-GB" sz="3000" dirty="0" smtClean="0"/>
              <a:t>73.1% were DSR members.</a:t>
            </a:r>
          </a:p>
          <a:p>
            <a:endParaRPr lang="en-GB" sz="3000" dirty="0" smtClean="0"/>
          </a:p>
          <a:p>
            <a:r>
              <a:rPr lang="en-GB" sz="3000" dirty="0" smtClean="0"/>
              <a:t>26.9% were not actively seeking connection on the DSR.</a:t>
            </a:r>
          </a:p>
          <a:p>
            <a:endParaRPr lang="en-GB" sz="3000" dirty="0" smtClean="0"/>
          </a:p>
          <a:p>
            <a:r>
              <a:rPr lang="en-GB" sz="3000" dirty="0" smtClean="0"/>
              <a:t>Ages: 12% were under 35, 70% between 36-55 and</a:t>
            </a:r>
          </a:p>
          <a:p>
            <a:r>
              <a:rPr lang="en-GB" sz="3000" dirty="0" smtClean="0"/>
              <a:t>18% were over 55.</a:t>
            </a:r>
          </a:p>
          <a:p>
            <a:endParaRPr lang="en-GB" sz="3000" dirty="0" smtClean="0"/>
          </a:p>
          <a:p>
            <a:endParaRPr lang="en-US" sz="3000" dirty="0"/>
          </a:p>
        </p:txBody>
      </p:sp>
      <p:pic>
        <p:nvPicPr>
          <p:cNvPr id="37" name="Picture 36" descr="Blue-Sperm.jpg"/>
          <p:cNvPicPr>
            <a:picLocks noChangeAspect="1"/>
          </p:cNvPicPr>
          <p:nvPr/>
        </p:nvPicPr>
        <p:blipFill>
          <a:blip r:embed="rId4"/>
          <a:stretch>
            <a:fillRect/>
          </a:stretch>
        </p:blipFill>
        <p:spPr>
          <a:xfrm>
            <a:off x="7326517" y="11570134"/>
            <a:ext cx="1196975" cy="450123"/>
          </a:xfrm>
          <a:prstGeom prst="rect">
            <a:avLst/>
          </a:prstGeom>
        </p:spPr>
      </p:pic>
      <p:pic>
        <p:nvPicPr>
          <p:cNvPr id="39" name="Picture 38" descr="Blue-Sperm.jpg"/>
          <p:cNvPicPr>
            <a:picLocks noChangeAspect="1"/>
          </p:cNvPicPr>
          <p:nvPr/>
        </p:nvPicPr>
        <p:blipFill>
          <a:blip r:embed="rId4"/>
          <a:stretch>
            <a:fillRect/>
          </a:stretch>
        </p:blipFill>
        <p:spPr>
          <a:xfrm>
            <a:off x="19498998" y="22209390"/>
            <a:ext cx="1196975" cy="632883"/>
          </a:xfrm>
          <a:prstGeom prst="rect">
            <a:avLst/>
          </a:prstGeom>
        </p:spPr>
      </p:pic>
      <p:sp>
        <p:nvSpPr>
          <p:cNvPr id="40" name="Text Box 455"/>
          <p:cNvSpPr txBox="1">
            <a:spLocks noChangeArrowheads="1"/>
          </p:cNvSpPr>
          <p:nvPr/>
        </p:nvSpPr>
        <p:spPr bwMode="auto">
          <a:xfrm>
            <a:off x="9916320" y="17817032"/>
            <a:ext cx="8903361" cy="534856"/>
          </a:xfrm>
          <a:prstGeom prst="rect">
            <a:avLst/>
          </a:prstGeom>
          <a:solidFill>
            <a:schemeClr val="accent2"/>
          </a:solidFill>
          <a:ln w="9525">
            <a:noFill/>
            <a:miter lim="800000"/>
            <a:headEnd/>
            <a:tailEnd/>
          </a:ln>
        </p:spPr>
        <p:txBody>
          <a:bodyPr lIns="70613" tIns="35299" rIns="70613" bIns="35299">
            <a:prstTxWarp prst="textNoShape">
              <a:avLst/>
            </a:prstTxWarp>
            <a:spAutoFit/>
          </a:bodyPr>
          <a:lstStyle/>
          <a:p>
            <a:pPr algn="ctr" defTabSz="706813" eaLnBrk="0" hangingPunct="0">
              <a:spcBef>
                <a:spcPct val="50000"/>
              </a:spcBef>
            </a:pPr>
            <a:r>
              <a:rPr lang="en-US" sz="3000" b="1" dirty="0" smtClean="0">
                <a:solidFill>
                  <a:srgbClr val="FFFFFF"/>
                </a:solidFill>
              </a:rPr>
              <a:t>The Donor and His Family</a:t>
            </a:r>
            <a:endParaRPr lang="en-US" sz="3000" b="1" dirty="0">
              <a:solidFill>
                <a:srgbClr val="FFFFFF"/>
              </a:solidFill>
            </a:endParaRPr>
          </a:p>
        </p:txBody>
      </p:sp>
      <p:pic>
        <p:nvPicPr>
          <p:cNvPr id="42" name="Picture 41" descr="Blue-Sperm.jpg"/>
          <p:cNvPicPr>
            <a:picLocks noChangeAspect="1"/>
          </p:cNvPicPr>
          <p:nvPr/>
        </p:nvPicPr>
        <p:blipFill>
          <a:blip r:embed="rId4"/>
          <a:stretch>
            <a:fillRect/>
          </a:stretch>
        </p:blipFill>
        <p:spPr>
          <a:xfrm>
            <a:off x="46351127" y="18952134"/>
            <a:ext cx="530394" cy="611225"/>
          </a:xfrm>
          <a:prstGeom prst="rect">
            <a:avLst/>
          </a:prstGeom>
        </p:spPr>
      </p:pic>
      <p:sp>
        <p:nvSpPr>
          <p:cNvPr id="32" name="TextBox 31"/>
          <p:cNvSpPr txBox="1"/>
          <p:nvPr/>
        </p:nvSpPr>
        <p:spPr>
          <a:xfrm>
            <a:off x="9916320" y="18952133"/>
            <a:ext cx="8870683" cy="4255007"/>
          </a:xfrm>
          <a:prstGeom prst="rect">
            <a:avLst/>
          </a:prstGeom>
          <a:noFill/>
        </p:spPr>
        <p:txBody>
          <a:bodyPr wrap="square" lIns="99057" tIns="49528" rIns="99057" bIns="49528" rtlCol="0">
            <a:spAutoFit/>
          </a:bodyPr>
          <a:lstStyle/>
          <a:p>
            <a:r>
              <a:rPr lang="en-GB" sz="3000" dirty="0" smtClean="0"/>
              <a:t>71% of donors were currently married or partnered and of these 91% had told their partner and 85% of the partners were open to connecting with the offspring. </a:t>
            </a:r>
          </a:p>
          <a:p>
            <a:endParaRPr lang="en-GB" sz="3000" dirty="0" smtClean="0"/>
          </a:p>
          <a:p>
            <a:r>
              <a:rPr lang="en-GB" sz="3000" dirty="0" smtClean="0"/>
              <a:t>58% of donors had children of their own and of these 38% know that their father has been a donor. A further 40% are too young to tell, and of these 85% will be told</a:t>
            </a:r>
            <a:r>
              <a:rPr lang="en-US" sz="3000" dirty="0" smtClean="0"/>
              <a:t>. 70% of children who knew about sperm donations were interested in meeting half siblings.</a:t>
            </a:r>
            <a:endParaRPr lang="en-US" sz="3000" dirty="0"/>
          </a:p>
        </p:txBody>
      </p:sp>
      <p:sp>
        <p:nvSpPr>
          <p:cNvPr id="34" name="TextBox 33"/>
          <p:cNvSpPr txBox="1"/>
          <p:nvPr/>
        </p:nvSpPr>
        <p:spPr>
          <a:xfrm>
            <a:off x="28736001" y="4607322"/>
            <a:ext cx="8898201" cy="11595479"/>
          </a:xfrm>
          <a:prstGeom prst="rect">
            <a:avLst/>
          </a:prstGeom>
          <a:noFill/>
        </p:spPr>
        <p:txBody>
          <a:bodyPr wrap="square" lIns="99057" tIns="49528" rIns="99057" bIns="49528" rtlCol="0">
            <a:spAutoFit/>
          </a:bodyPr>
          <a:lstStyle/>
          <a:p>
            <a:r>
              <a:rPr lang="en-GB" sz="2600" dirty="0" smtClean="0"/>
              <a:t>Donors report that their feelings about donating have changed over time with the predominant theme being that they now realise donating semen was much more than a financial transaction.</a:t>
            </a:r>
          </a:p>
          <a:p>
            <a:endParaRPr lang="en-GB" sz="2600" dirty="0" smtClean="0"/>
          </a:p>
          <a:p>
            <a:r>
              <a:rPr lang="en-GB" sz="2600" dirty="0" smtClean="0"/>
              <a:t>When asked if their feelings had changed since donating, the following are a few of the replies:</a:t>
            </a:r>
          </a:p>
          <a:p>
            <a:endParaRPr lang="en-GB" sz="2600" dirty="0" smtClean="0"/>
          </a:p>
          <a:p>
            <a:r>
              <a:rPr lang="en-US" dirty="0" smtClean="0"/>
              <a:t>“Yes. The future impact on the donor conceived children and my current family.”</a:t>
            </a:r>
          </a:p>
          <a:p>
            <a:endParaRPr lang="en-US" dirty="0" smtClean="0"/>
          </a:p>
          <a:p>
            <a:r>
              <a:rPr lang="en-US" dirty="0" smtClean="0"/>
              <a:t>“I was sure I wouldn't ever want to have contact with my offspring generated through donation, but as my wife neared the age where we'd have no more children, I started wanting to find out about other children I might have had.”</a:t>
            </a:r>
          </a:p>
          <a:p>
            <a:endParaRPr lang="en-US" dirty="0" smtClean="0"/>
          </a:p>
          <a:p>
            <a:r>
              <a:rPr lang="en-US" dirty="0" smtClean="0"/>
              <a:t>“Yes... I take it more seriously now. I have grave reservations about how poorly the industry is regulated.”</a:t>
            </a:r>
          </a:p>
          <a:p>
            <a:endParaRPr lang="en-US" dirty="0" smtClean="0"/>
          </a:p>
          <a:p>
            <a:pPr defTabSz="706813"/>
            <a:r>
              <a:rPr lang="en-US" sz="2200" dirty="0" smtClean="0"/>
              <a:t>Some advice provided by donors:</a:t>
            </a:r>
          </a:p>
          <a:p>
            <a:pPr defTabSz="706813">
              <a:buFontTx/>
              <a:buChar char="•"/>
            </a:pPr>
            <a:endParaRPr lang="en-US" sz="2200" dirty="0" smtClean="0"/>
          </a:p>
          <a:p>
            <a:pPr defTabSz="706813"/>
            <a:r>
              <a:rPr lang="en-US" sz="2200" dirty="0" smtClean="0"/>
              <a:t>“You are involved in the creation of real people, not an abstract concept. They will live and breathe and grow, and they will want to know about you. Be ready to have a big heart.”</a:t>
            </a:r>
          </a:p>
          <a:p>
            <a:pPr defTabSz="706813">
              <a:buFontTx/>
              <a:buChar char="•"/>
            </a:pPr>
            <a:endParaRPr lang="en-US" sz="2200" dirty="0" smtClean="0"/>
          </a:p>
          <a:p>
            <a:pPr defTabSz="706813"/>
            <a:r>
              <a:rPr lang="en-US" sz="2200" dirty="0" smtClean="0"/>
              <a:t>“Get sufficient genetic testing and counseling to assure everyone involved that you are a safe, healthy source of donor semen. Insist on an open donor contract where the children will be provided with your basic information no later than age 18. Always consider abruptly stopping your donor career if a medical issue arises.” </a:t>
            </a:r>
          </a:p>
          <a:p>
            <a:pPr>
              <a:buFontTx/>
              <a:buChar char="•"/>
            </a:pPr>
            <a:endParaRPr lang="en-US" dirty="0" smtClean="0"/>
          </a:p>
          <a:p>
            <a:endParaRPr lang="en-US" dirty="0" smtClean="0"/>
          </a:p>
          <a:p>
            <a:r>
              <a:rPr lang="en-US" dirty="0" smtClean="0"/>
              <a:t>		</a:t>
            </a:r>
          </a:p>
          <a:p>
            <a:endParaRPr lang="en-US" dirty="0" smtClean="0"/>
          </a:p>
          <a:p>
            <a:endParaRPr lang="en-US" dirty="0" smtClean="0"/>
          </a:p>
          <a:p>
            <a:endParaRPr lang="en-US" dirty="0"/>
          </a:p>
        </p:txBody>
      </p:sp>
      <p:sp>
        <p:nvSpPr>
          <p:cNvPr id="35" name="TextBox 34"/>
          <p:cNvSpPr txBox="1"/>
          <p:nvPr/>
        </p:nvSpPr>
        <p:spPr>
          <a:xfrm>
            <a:off x="19321860" y="4607322"/>
            <a:ext cx="8903361" cy="12811197"/>
          </a:xfrm>
          <a:prstGeom prst="rect">
            <a:avLst/>
          </a:prstGeom>
          <a:noFill/>
        </p:spPr>
        <p:txBody>
          <a:bodyPr wrap="square" lIns="99057" tIns="49528" rIns="99057" bIns="49528" rtlCol="0">
            <a:spAutoFit/>
          </a:bodyPr>
          <a:lstStyle/>
          <a:p>
            <a:r>
              <a:rPr lang="en-GB" sz="3000" dirty="0" smtClean="0"/>
              <a:t>35% were told by clinics that the number of children born from their donations would be limited.</a:t>
            </a:r>
          </a:p>
          <a:p>
            <a:endParaRPr lang="en-GB" sz="3000" dirty="0" smtClean="0"/>
          </a:p>
          <a:p>
            <a:r>
              <a:rPr lang="en-GB" sz="3000" dirty="0" smtClean="0"/>
              <a:t>97% said that they thought about the offspring they had helped create and 94% said they were open to connecting with their offspring. </a:t>
            </a:r>
          </a:p>
          <a:p>
            <a:endParaRPr lang="en-GB" sz="3000" dirty="0" smtClean="0"/>
          </a:p>
          <a:p>
            <a:endParaRPr lang="en-GB" sz="3000" dirty="0" smtClean="0"/>
          </a:p>
          <a:p>
            <a:endParaRPr lang="en-GB" sz="3000" dirty="0" smtClean="0"/>
          </a:p>
          <a:p>
            <a:endParaRPr lang="en-GB" sz="3000" dirty="0" smtClean="0"/>
          </a:p>
          <a:p>
            <a:endParaRPr lang="en-GB" sz="3000" dirty="0" smtClean="0"/>
          </a:p>
          <a:p>
            <a:endParaRPr lang="en-GB" sz="3000" dirty="0" smtClean="0"/>
          </a:p>
          <a:p>
            <a:r>
              <a:rPr lang="en-GB" sz="3000" dirty="0" smtClean="0"/>
              <a:t>79% had not yet connected with offspring. </a:t>
            </a:r>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a:p>
            <a:endParaRPr lang="en-GB" sz="2600" dirty="0" smtClean="0"/>
          </a:p>
        </p:txBody>
      </p:sp>
      <p:pic>
        <p:nvPicPr>
          <p:cNvPr id="36" name="Picture 35"/>
          <p:cNvPicPr>
            <a:picLocks noChangeAspect="1"/>
          </p:cNvPicPr>
          <p:nvPr/>
        </p:nvPicPr>
        <p:blipFill>
          <a:blip r:embed="rId5"/>
          <a:stretch>
            <a:fillRect/>
          </a:stretch>
        </p:blipFill>
        <p:spPr>
          <a:xfrm>
            <a:off x="9916320" y="9531899"/>
            <a:ext cx="8936038" cy="7806248"/>
          </a:xfrm>
          <a:prstGeom prst="rect">
            <a:avLst/>
          </a:prstGeom>
        </p:spPr>
      </p:pic>
      <p:sp>
        <p:nvSpPr>
          <p:cNvPr id="41" name="TextBox 40"/>
          <p:cNvSpPr txBox="1"/>
          <p:nvPr/>
        </p:nvSpPr>
        <p:spPr>
          <a:xfrm>
            <a:off x="28736000" y="14994866"/>
            <a:ext cx="8898201" cy="9271763"/>
          </a:xfrm>
          <a:prstGeom prst="rect">
            <a:avLst/>
          </a:prstGeom>
          <a:noFill/>
        </p:spPr>
        <p:txBody>
          <a:bodyPr wrap="square" lIns="99057" tIns="49528" rIns="99057" bIns="49528" rtlCol="0">
            <a:spAutoFit/>
          </a:bodyPr>
          <a:lstStyle/>
          <a:p>
            <a:r>
              <a:rPr lang="en-US" sz="2900" dirty="0" smtClean="0"/>
              <a:t>Research has suggested that increasing numbers of donor offspring want to know </a:t>
            </a:r>
            <a:r>
              <a:rPr lang="en-GB" sz="2900" dirty="0" smtClean="0"/>
              <a:t>about their biological father’s medical history and their ancestry. </a:t>
            </a:r>
            <a:r>
              <a:rPr lang="en-US" sz="2900" dirty="0" smtClean="0"/>
              <a:t>In this way, it is important for donors to have the ability to update and share medical and genetic information with their offspring.</a:t>
            </a:r>
          </a:p>
          <a:p>
            <a:endParaRPr lang="en-US" sz="2900" dirty="0" smtClean="0"/>
          </a:p>
          <a:p>
            <a:r>
              <a:rPr lang="en-US" sz="2900" dirty="0" smtClean="0"/>
              <a:t>70% said they never received genetic analysis by the clinic, while 93% said they would be open to such testing if it had been offered.</a:t>
            </a:r>
          </a:p>
          <a:p>
            <a:endParaRPr lang="en-US" sz="2900" dirty="0" smtClean="0"/>
          </a:p>
          <a:p>
            <a:r>
              <a:rPr lang="en-US" sz="2900" dirty="0" smtClean="0"/>
              <a:t>96% feel they were accurate with the medical information they gave at the time of donation, but 84% have never been contacted to update their medical history.</a:t>
            </a:r>
          </a:p>
          <a:p>
            <a:endParaRPr lang="en-US" sz="2900" dirty="0" smtClean="0"/>
          </a:p>
          <a:p>
            <a:r>
              <a:rPr lang="en-US" sz="2900" dirty="0" smtClean="0"/>
              <a:t>23% say that they or close family relatives do have health concerns or genetic risk factors that they have learned of since donating that would be important for recipient families to know about. 14% have tried to notify sperm banks of these issues.</a:t>
            </a:r>
          </a:p>
          <a:p>
            <a:r>
              <a:rPr lang="en-US" sz="3000" dirty="0" smtClean="0"/>
              <a:t> </a:t>
            </a:r>
          </a:p>
          <a:p>
            <a:endParaRPr lang="en-US" dirty="0" smtClean="0"/>
          </a:p>
          <a:p>
            <a:endParaRPr lang="en-US" dirty="0"/>
          </a:p>
        </p:txBody>
      </p:sp>
      <p:pic>
        <p:nvPicPr>
          <p:cNvPr id="45" name="Picture 44"/>
          <p:cNvPicPr>
            <a:picLocks noChangeAspect="1"/>
          </p:cNvPicPr>
          <p:nvPr/>
        </p:nvPicPr>
        <p:blipFill>
          <a:blip r:embed="rId6"/>
          <a:stretch>
            <a:fillRect/>
          </a:stretch>
        </p:blipFill>
        <p:spPr>
          <a:xfrm>
            <a:off x="19321860" y="8171473"/>
            <a:ext cx="8903360" cy="7366379"/>
          </a:xfrm>
          <a:prstGeom prst="rect">
            <a:avLst/>
          </a:prstGeom>
        </p:spPr>
      </p:pic>
      <p:sp>
        <p:nvSpPr>
          <p:cNvPr id="47" name="TextBox 46"/>
          <p:cNvSpPr txBox="1"/>
          <p:nvPr/>
        </p:nvSpPr>
        <p:spPr>
          <a:xfrm>
            <a:off x="19672663" y="14620933"/>
            <a:ext cx="8903360" cy="916918"/>
          </a:xfrm>
          <a:prstGeom prst="rect">
            <a:avLst/>
          </a:prstGeom>
          <a:noFill/>
        </p:spPr>
        <p:txBody>
          <a:bodyPr wrap="square" lIns="99057" tIns="49528" rIns="99057" bIns="49528" rtlCol="0">
            <a:spAutoFit/>
          </a:bodyPr>
          <a:lstStyle/>
          <a:p>
            <a:endParaRPr lang="en-US" dirty="0" smtClean="0"/>
          </a:p>
          <a:p>
            <a:endParaRPr lang="en-US" sz="3000" dirty="0"/>
          </a:p>
        </p:txBody>
      </p:sp>
      <p:pic>
        <p:nvPicPr>
          <p:cNvPr id="48" name="Picture 47"/>
          <p:cNvPicPr>
            <a:picLocks noChangeAspect="1"/>
          </p:cNvPicPr>
          <p:nvPr/>
        </p:nvPicPr>
        <p:blipFill>
          <a:blip r:embed="rId7"/>
          <a:stretch>
            <a:fillRect/>
          </a:stretch>
        </p:blipFill>
        <p:spPr>
          <a:xfrm>
            <a:off x="19321860" y="16463103"/>
            <a:ext cx="8903360" cy="6651823"/>
          </a:xfrm>
          <a:prstGeom prst="rect">
            <a:avLst/>
          </a:prstGeom>
        </p:spPr>
      </p:pic>
      <p:pic>
        <p:nvPicPr>
          <p:cNvPr id="43" name="Picture 42" descr="UCPositive_fax-memo_BMP"/>
          <p:cNvPicPr>
            <a:picLocks noChangeAspect="1" noChangeArrowheads="1"/>
          </p:cNvPicPr>
          <p:nvPr/>
        </p:nvPicPr>
        <p:blipFill>
          <a:blip r:embed="rId8"/>
          <a:srcRect/>
          <a:stretch>
            <a:fillRect/>
          </a:stretch>
        </p:blipFill>
        <p:spPr bwMode="auto">
          <a:xfrm>
            <a:off x="43694460" y="74527"/>
            <a:ext cx="3513071" cy="298842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fontScheme name="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135313" rtl="0" eaLnBrk="1" fontAlgn="base" latinLnBrk="0" hangingPunct="1">
          <a:lnSpc>
            <a:spcPct val="100000"/>
          </a:lnSpc>
          <a:spcBef>
            <a:spcPct val="0"/>
          </a:spcBef>
          <a:spcAft>
            <a:spcPct val="0"/>
          </a:spcAft>
          <a:buClrTx/>
          <a:buSzTx/>
          <a:buFontTx/>
          <a:buNone/>
          <a:tabLst/>
          <a:defRPr kumimoji="0" lang="en-US" sz="2100" b="0" i="0" u="none" strike="noStrike" cap="none" normalizeH="0" baseline="0">
            <a:ln>
              <a:noFill/>
            </a:ln>
            <a:solidFill>
              <a:schemeClr val="tx1"/>
            </a:solidFill>
            <a:effectLst/>
            <a:latin typeface="Arial Narro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135313" rtl="0" eaLnBrk="1" fontAlgn="base" latinLnBrk="0" hangingPunct="1">
          <a:lnSpc>
            <a:spcPct val="100000"/>
          </a:lnSpc>
          <a:spcBef>
            <a:spcPct val="0"/>
          </a:spcBef>
          <a:spcAft>
            <a:spcPct val="0"/>
          </a:spcAft>
          <a:buClrTx/>
          <a:buSzTx/>
          <a:buFontTx/>
          <a:buNone/>
          <a:tabLst/>
          <a:defRPr kumimoji="0" lang="en-US" sz="2100" b="0" i="0" u="none" strike="noStrike" cap="none" normalizeH="0" baseline="0">
            <a:ln>
              <a:noFill/>
            </a:ln>
            <a:solidFill>
              <a:schemeClr val="tx1"/>
            </a:solidFill>
            <a:effectLst/>
            <a:latin typeface="Arial Narrow" charset="0"/>
          </a:defRPr>
        </a:defPPr>
      </a:lstStyle>
    </a:lnDef>
  </a:objectDefaults>
  <a:extraClrSchemeLst>
    <a:extraClrScheme>
      <a:clrScheme name="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clrMap bg1="lt1" tx1="dk1" bg2="lt2" tx2="dk2" accent1="accent1" accent2="accent2" accent3="accent3" accent4="accent4" accent5="accent5" accent6="accent6" hlink="hlink" folHlink="folHlink"/>
    </a:extraClrScheme>
    <a:extraClrScheme>
      <a:clrScheme name="Custom Design 2">
        <a:dk1>
          <a:srgbClr val="603000"/>
        </a:dk1>
        <a:lt1>
          <a:srgbClr val="CF9860"/>
        </a:lt1>
        <a:dk2>
          <a:srgbClr val="000000"/>
        </a:dk2>
        <a:lt2>
          <a:srgbClr val="808080"/>
        </a:lt2>
        <a:accent1>
          <a:srgbClr val="FFFFCF"/>
        </a:accent1>
        <a:accent2>
          <a:srgbClr val="603000"/>
        </a:accent2>
        <a:accent3>
          <a:srgbClr val="E4CAB6"/>
        </a:accent3>
        <a:accent4>
          <a:srgbClr val="512700"/>
        </a:accent4>
        <a:accent5>
          <a:srgbClr val="FFFFE4"/>
        </a:accent5>
        <a:accent6>
          <a:srgbClr val="56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Custom Design 3">
        <a:dk1>
          <a:srgbClr val="505750"/>
        </a:dk1>
        <a:lt1>
          <a:srgbClr val="FFFFFF"/>
        </a:lt1>
        <a:dk2>
          <a:srgbClr val="000000"/>
        </a:dk2>
        <a:lt2>
          <a:srgbClr val="808080"/>
        </a:lt2>
        <a:accent1>
          <a:srgbClr val="DFDFDF"/>
        </a:accent1>
        <a:accent2>
          <a:srgbClr val="9F3000"/>
        </a:accent2>
        <a:accent3>
          <a:srgbClr val="FFFFFF"/>
        </a:accent3>
        <a:accent4>
          <a:srgbClr val="434943"/>
        </a:accent4>
        <a:accent5>
          <a:srgbClr val="ECECEC"/>
        </a:accent5>
        <a:accent6>
          <a:srgbClr val="90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Custom Design 4">
        <a:dk1>
          <a:srgbClr val="3A0000"/>
        </a:dk1>
        <a:lt1>
          <a:srgbClr val="FFFFFF"/>
        </a:lt1>
        <a:dk2>
          <a:srgbClr val="000000"/>
        </a:dk2>
        <a:lt2>
          <a:srgbClr val="808080"/>
        </a:lt2>
        <a:accent1>
          <a:srgbClr val="FFFFCF"/>
        </a:accent1>
        <a:accent2>
          <a:srgbClr val="9F0000"/>
        </a:accent2>
        <a:accent3>
          <a:srgbClr val="FFFFFF"/>
        </a:accent3>
        <a:accent4>
          <a:srgbClr val="300000"/>
        </a:accent4>
        <a:accent5>
          <a:srgbClr val="FFFFE4"/>
        </a:accent5>
        <a:accent6>
          <a:srgbClr val="90000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5">
        <a:dk1>
          <a:srgbClr val="002336"/>
        </a:dk1>
        <a:lt1>
          <a:srgbClr val="E8F0F8"/>
        </a:lt1>
        <a:dk2>
          <a:srgbClr val="000000"/>
        </a:dk2>
        <a:lt2>
          <a:srgbClr val="808080"/>
        </a:lt2>
        <a:accent1>
          <a:srgbClr val="FFFFEF"/>
        </a:accent1>
        <a:accent2>
          <a:srgbClr val="00679F"/>
        </a:accent2>
        <a:accent3>
          <a:srgbClr val="F2F6FB"/>
        </a:accent3>
        <a:accent4>
          <a:srgbClr val="001C2D"/>
        </a:accent4>
        <a:accent5>
          <a:srgbClr val="FFFFF6"/>
        </a:accent5>
        <a:accent6>
          <a:srgbClr val="005D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6">
        <a:dk1>
          <a:srgbClr val="002336"/>
        </a:dk1>
        <a:lt1>
          <a:srgbClr val="CFCFFF"/>
        </a:lt1>
        <a:dk2>
          <a:srgbClr val="000000"/>
        </a:dk2>
        <a:lt2>
          <a:srgbClr val="808080"/>
        </a:lt2>
        <a:accent1>
          <a:srgbClr val="FFFFFF"/>
        </a:accent1>
        <a:accent2>
          <a:srgbClr val="003060"/>
        </a:accent2>
        <a:accent3>
          <a:srgbClr val="E4E4FF"/>
        </a:accent3>
        <a:accent4>
          <a:srgbClr val="001C2D"/>
        </a:accent4>
        <a:accent5>
          <a:srgbClr val="FFFFFF"/>
        </a:accent5>
        <a:accent6>
          <a:srgbClr val="002A56"/>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7">
        <a:dk1>
          <a:srgbClr val="000000"/>
        </a:dk1>
        <a:lt1>
          <a:srgbClr val="FFFFFF"/>
        </a:lt1>
        <a:dk2>
          <a:srgbClr val="000000"/>
        </a:dk2>
        <a:lt2>
          <a:srgbClr val="808080"/>
        </a:lt2>
        <a:accent1>
          <a:srgbClr val="EAEAEA"/>
        </a:accent1>
        <a:accent2>
          <a:srgbClr val="4B4B4B"/>
        </a:accent2>
        <a:accent3>
          <a:srgbClr val="FFFFFF"/>
        </a:accent3>
        <a:accent4>
          <a:srgbClr val="000000"/>
        </a:accent4>
        <a:accent5>
          <a:srgbClr val="F3F3F3"/>
        </a:accent5>
        <a:accent6>
          <a:srgbClr val="434343"/>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8">
        <a:dk1>
          <a:srgbClr val="000000"/>
        </a:dk1>
        <a:lt1>
          <a:srgbClr val="E3DABB"/>
        </a:lt1>
        <a:dk2>
          <a:srgbClr val="000000"/>
        </a:dk2>
        <a:lt2>
          <a:srgbClr val="808080"/>
        </a:lt2>
        <a:accent1>
          <a:srgbClr val="EAEAEA"/>
        </a:accent1>
        <a:accent2>
          <a:srgbClr val="065290"/>
        </a:accent2>
        <a:accent3>
          <a:srgbClr val="EFEADA"/>
        </a:accent3>
        <a:accent4>
          <a:srgbClr val="000000"/>
        </a:accent4>
        <a:accent5>
          <a:srgbClr val="F3F3F3"/>
        </a:accent5>
        <a:accent6>
          <a:srgbClr val="054982"/>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9">
        <a:dk1>
          <a:srgbClr val="00009F"/>
        </a:dk1>
        <a:lt1>
          <a:srgbClr val="FFCFFF"/>
        </a:lt1>
        <a:dk2>
          <a:srgbClr val="000000"/>
        </a:dk2>
        <a:lt2>
          <a:srgbClr val="808080"/>
        </a:lt2>
        <a:accent1>
          <a:srgbClr val="FFFFFF"/>
        </a:accent1>
        <a:accent2>
          <a:srgbClr val="60009F"/>
        </a:accent2>
        <a:accent3>
          <a:srgbClr val="FFE4FF"/>
        </a:accent3>
        <a:accent4>
          <a:srgbClr val="000087"/>
        </a:accent4>
        <a:accent5>
          <a:srgbClr val="FFFFFF"/>
        </a:accent5>
        <a:accent6>
          <a:srgbClr val="5600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10">
        <a:dk1>
          <a:srgbClr val="003000"/>
        </a:dk1>
        <a:lt1>
          <a:srgbClr val="9FCF9F"/>
        </a:lt1>
        <a:dk2>
          <a:srgbClr val="000000"/>
        </a:dk2>
        <a:lt2>
          <a:srgbClr val="808080"/>
        </a:lt2>
        <a:accent1>
          <a:srgbClr val="FFFFFF"/>
        </a:accent1>
        <a:accent2>
          <a:srgbClr val="006730"/>
        </a:accent2>
        <a:accent3>
          <a:srgbClr val="CDE4CD"/>
        </a:accent3>
        <a:accent4>
          <a:srgbClr val="002700"/>
        </a:accent4>
        <a:accent5>
          <a:srgbClr val="FFFFFF"/>
        </a:accent5>
        <a:accent6>
          <a:srgbClr val="005D2A"/>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Custom Design 11">
        <a:dk1>
          <a:srgbClr val="000000"/>
        </a:dk1>
        <a:lt1>
          <a:srgbClr val="FFFFD5"/>
        </a:lt1>
        <a:dk2>
          <a:srgbClr val="000000"/>
        </a:dk2>
        <a:lt2>
          <a:srgbClr val="808080"/>
        </a:lt2>
        <a:accent1>
          <a:srgbClr val="D7DFCF"/>
        </a:accent1>
        <a:accent2>
          <a:srgbClr val="661600"/>
        </a:accent2>
        <a:accent3>
          <a:srgbClr val="FFFFE7"/>
        </a:accent3>
        <a:accent4>
          <a:srgbClr val="000000"/>
        </a:accent4>
        <a:accent5>
          <a:srgbClr val="E8ECE4"/>
        </a:accent5>
        <a:accent6>
          <a:srgbClr val="5C1300"/>
        </a:accent6>
        <a:hlink>
          <a:srgbClr val="008000"/>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ustom Design">
  <a:themeElements>
    <a:clrScheme name="1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fontScheme name="1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135313" rtl="0" eaLnBrk="1" fontAlgn="base" latinLnBrk="0" hangingPunct="1">
          <a:lnSpc>
            <a:spcPct val="100000"/>
          </a:lnSpc>
          <a:spcBef>
            <a:spcPct val="0"/>
          </a:spcBef>
          <a:spcAft>
            <a:spcPct val="0"/>
          </a:spcAft>
          <a:buClrTx/>
          <a:buSzTx/>
          <a:buFontTx/>
          <a:buNone/>
          <a:tabLst/>
          <a:defRPr kumimoji="0" lang="en-US" sz="2100" b="0" i="0" u="none" strike="noStrike" cap="none" normalizeH="0" baseline="0">
            <a:ln>
              <a:noFill/>
            </a:ln>
            <a:solidFill>
              <a:schemeClr val="tx1"/>
            </a:solidFill>
            <a:effectLst/>
            <a:latin typeface="Arial Narro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135313" rtl="0" eaLnBrk="1" fontAlgn="base" latinLnBrk="0" hangingPunct="1">
          <a:lnSpc>
            <a:spcPct val="100000"/>
          </a:lnSpc>
          <a:spcBef>
            <a:spcPct val="0"/>
          </a:spcBef>
          <a:spcAft>
            <a:spcPct val="0"/>
          </a:spcAft>
          <a:buClrTx/>
          <a:buSzTx/>
          <a:buFontTx/>
          <a:buNone/>
          <a:tabLst/>
          <a:defRPr kumimoji="0" lang="en-US" sz="2100" b="0" i="0" u="none" strike="noStrike" cap="none" normalizeH="0" baseline="0">
            <a:ln>
              <a:noFill/>
            </a:ln>
            <a:solidFill>
              <a:schemeClr val="tx1"/>
            </a:solidFill>
            <a:effectLst/>
            <a:latin typeface="Arial Narrow" charset="0"/>
          </a:defRPr>
        </a:defPPr>
      </a:lstStyle>
    </a:lnDef>
  </a:objectDefaults>
  <a:extraClrSchemeLst>
    <a:extraClrScheme>
      <a:clrScheme name="1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clrMap bg1="lt1" tx1="dk1" bg2="lt2" tx2="dk2" accent1="accent1" accent2="accent2" accent3="accent3" accent4="accent4" accent5="accent5" accent6="accent6" hlink="hlink" folHlink="folHlink"/>
    </a:extraClrScheme>
    <a:extraClrScheme>
      <a:clrScheme name="1_Custom Design 2">
        <a:dk1>
          <a:srgbClr val="603000"/>
        </a:dk1>
        <a:lt1>
          <a:srgbClr val="CF9860"/>
        </a:lt1>
        <a:dk2>
          <a:srgbClr val="000000"/>
        </a:dk2>
        <a:lt2>
          <a:srgbClr val="808080"/>
        </a:lt2>
        <a:accent1>
          <a:srgbClr val="FFFFCF"/>
        </a:accent1>
        <a:accent2>
          <a:srgbClr val="603000"/>
        </a:accent2>
        <a:accent3>
          <a:srgbClr val="E4CAB6"/>
        </a:accent3>
        <a:accent4>
          <a:srgbClr val="512700"/>
        </a:accent4>
        <a:accent5>
          <a:srgbClr val="FFFFE4"/>
        </a:accent5>
        <a:accent6>
          <a:srgbClr val="56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1_Custom Design 3">
        <a:dk1>
          <a:srgbClr val="505750"/>
        </a:dk1>
        <a:lt1>
          <a:srgbClr val="FFFFFF"/>
        </a:lt1>
        <a:dk2>
          <a:srgbClr val="000000"/>
        </a:dk2>
        <a:lt2>
          <a:srgbClr val="808080"/>
        </a:lt2>
        <a:accent1>
          <a:srgbClr val="DFDFDF"/>
        </a:accent1>
        <a:accent2>
          <a:srgbClr val="9F3000"/>
        </a:accent2>
        <a:accent3>
          <a:srgbClr val="FFFFFF"/>
        </a:accent3>
        <a:accent4>
          <a:srgbClr val="434943"/>
        </a:accent4>
        <a:accent5>
          <a:srgbClr val="ECECEC"/>
        </a:accent5>
        <a:accent6>
          <a:srgbClr val="90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1_Custom Design 4">
        <a:dk1>
          <a:srgbClr val="3A0000"/>
        </a:dk1>
        <a:lt1>
          <a:srgbClr val="FFFFFF"/>
        </a:lt1>
        <a:dk2>
          <a:srgbClr val="000000"/>
        </a:dk2>
        <a:lt2>
          <a:srgbClr val="808080"/>
        </a:lt2>
        <a:accent1>
          <a:srgbClr val="FFFFCF"/>
        </a:accent1>
        <a:accent2>
          <a:srgbClr val="9F0000"/>
        </a:accent2>
        <a:accent3>
          <a:srgbClr val="FFFFFF"/>
        </a:accent3>
        <a:accent4>
          <a:srgbClr val="300000"/>
        </a:accent4>
        <a:accent5>
          <a:srgbClr val="FFFFE4"/>
        </a:accent5>
        <a:accent6>
          <a:srgbClr val="90000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5">
        <a:dk1>
          <a:srgbClr val="002336"/>
        </a:dk1>
        <a:lt1>
          <a:srgbClr val="E8F0F8"/>
        </a:lt1>
        <a:dk2>
          <a:srgbClr val="000000"/>
        </a:dk2>
        <a:lt2>
          <a:srgbClr val="808080"/>
        </a:lt2>
        <a:accent1>
          <a:srgbClr val="FFFFEF"/>
        </a:accent1>
        <a:accent2>
          <a:srgbClr val="00679F"/>
        </a:accent2>
        <a:accent3>
          <a:srgbClr val="F2F6FB"/>
        </a:accent3>
        <a:accent4>
          <a:srgbClr val="001C2D"/>
        </a:accent4>
        <a:accent5>
          <a:srgbClr val="FFFFF6"/>
        </a:accent5>
        <a:accent6>
          <a:srgbClr val="005D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6">
        <a:dk1>
          <a:srgbClr val="002336"/>
        </a:dk1>
        <a:lt1>
          <a:srgbClr val="CFCFFF"/>
        </a:lt1>
        <a:dk2>
          <a:srgbClr val="000000"/>
        </a:dk2>
        <a:lt2>
          <a:srgbClr val="808080"/>
        </a:lt2>
        <a:accent1>
          <a:srgbClr val="FFFFFF"/>
        </a:accent1>
        <a:accent2>
          <a:srgbClr val="003060"/>
        </a:accent2>
        <a:accent3>
          <a:srgbClr val="E4E4FF"/>
        </a:accent3>
        <a:accent4>
          <a:srgbClr val="001C2D"/>
        </a:accent4>
        <a:accent5>
          <a:srgbClr val="FFFFFF"/>
        </a:accent5>
        <a:accent6>
          <a:srgbClr val="002A56"/>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7">
        <a:dk1>
          <a:srgbClr val="000000"/>
        </a:dk1>
        <a:lt1>
          <a:srgbClr val="FFFFFF"/>
        </a:lt1>
        <a:dk2>
          <a:srgbClr val="000000"/>
        </a:dk2>
        <a:lt2>
          <a:srgbClr val="808080"/>
        </a:lt2>
        <a:accent1>
          <a:srgbClr val="EAEAEA"/>
        </a:accent1>
        <a:accent2>
          <a:srgbClr val="4B4B4B"/>
        </a:accent2>
        <a:accent3>
          <a:srgbClr val="FFFFFF"/>
        </a:accent3>
        <a:accent4>
          <a:srgbClr val="000000"/>
        </a:accent4>
        <a:accent5>
          <a:srgbClr val="F3F3F3"/>
        </a:accent5>
        <a:accent6>
          <a:srgbClr val="434343"/>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8">
        <a:dk1>
          <a:srgbClr val="000000"/>
        </a:dk1>
        <a:lt1>
          <a:srgbClr val="E3DABB"/>
        </a:lt1>
        <a:dk2>
          <a:srgbClr val="000000"/>
        </a:dk2>
        <a:lt2>
          <a:srgbClr val="808080"/>
        </a:lt2>
        <a:accent1>
          <a:srgbClr val="EAEAEA"/>
        </a:accent1>
        <a:accent2>
          <a:srgbClr val="065290"/>
        </a:accent2>
        <a:accent3>
          <a:srgbClr val="EFEADA"/>
        </a:accent3>
        <a:accent4>
          <a:srgbClr val="000000"/>
        </a:accent4>
        <a:accent5>
          <a:srgbClr val="F3F3F3"/>
        </a:accent5>
        <a:accent6>
          <a:srgbClr val="054982"/>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9">
        <a:dk1>
          <a:srgbClr val="00009F"/>
        </a:dk1>
        <a:lt1>
          <a:srgbClr val="FFCFFF"/>
        </a:lt1>
        <a:dk2>
          <a:srgbClr val="000000"/>
        </a:dk2>
        <a:lt2>
          <a:srgbClr val="808080"/>
        </a:lt2>
        <a:accent1>
          <a:srgbClr val="FFFFFF"/>
        </a:accent1>
        <a:accent2>
          <a:srgbClr val="60009F"/>
        </a:accent2>
        <a:accent3>
          <a:srgbClr val="FFE4FF"/>
        </a:accent3>
        <a:accent4>
          <a:srgbClr val="000087"/>
        </a:accent4>
        <a:accent5>
          <a:srgbClr val="FFFFFF"/>
        </a:accent5>
        <a:accent6>
          <a:srgbClr val="5600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10">
        <a:dk1>
          <a:srgbClr val="003000"/>
        </a:dk1>
        <a:lt1>
          <a:srgbClr val="9FCF9F"/>
        </a:lt1>
        <a:dk2>
          <a:srgbClr val="000000"/>
        </a:dk2>
        <a:lt2>
          <a:srgbClr val="808080"/>
        </a:lt2>
        <a:accent1>
          <a:srgbClr val="FFFFFF"/>
        </a:accent1>
        <a:accent2>
          <a:srgbClr val="006730"/>
        </a:accent2>
        <a:accent3>
          <a:srgbClr val="CDE4CD"/>
        </a:accent3>
        <a:accent4>
          <a:srgbClr val="002700"/>
        </a:accent4>
        <a:accent5>
          <a:srgbClr val="FFFFFF"/>
        </a:accent5>
        <a:accent6>
          <a:srgbClr val="005D2A"/>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1_Custom Design 11">
        <a:dk1>
          <a:srgbClr val="000000"/>
        </a:dk1>
        <a:lt1>
          <a:srgbClr val="FFFFD5"/>
        </a:lt1>
        <a:dk2>
          <a:srgbClr val="000000"/>
        </a:dk2>
        <a:lt2>
          <a:srgbClr val="808080"/>
        </a:lt2>
        <a:accent1>
          <a:srgbClr val="D7DFCF"/>
        </a:accent1>
        <a:accent2>
          <a:srgbClr val="661600"/>
        </a:accent2>
        <a:accent3>
          <a:srgbClr val="FFFFE7"/>
        </a:accent3>
        <a:accent4>
          <a:srgbClr val="000000"/>
        </a:accent4>
        <a:accent5>
          <a:srgbClr val="E8ECE4"/>
        </a:accent5>
        <a:accent6>
          <a:srgbClr val="5C1300"/>
        </a:accent6>
        <a:hlink>
          <a:srgbClr val="008000"/>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Custom Design">
  <a:themeElements>
    <a:clrScheme name="2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fontScheme name="2_Custom Design">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135313" rtl="0" eaLnBrk="1" fontAlgn="base" latinLnBrk="0" hangingPunct="1">
          <a:lnSpc>
            <a:spcPct val="100000"/>
          </a:lnSpc>
          <a:spcBef>
            <a:spcPct val="0"/>
          </a:spcBef>
          <a:spcAft>
            <a:spcPct val="0"/>
          </a:spcAft>
          <a:buClrTx/>
          <a:buSzTx/>
          <a:buFontTx/>
          <a:buNone/>
          <a:tabLst/>
          <a:defRPr kumimoji="0" lang="en-US" sz="2100" b="0" i="0" u="none" strike="noStrike" cap="none" normalizeH="0" baseline="0">
            <a:ln>
              <a:noFill/>
            </a:ln>
            <a:solidFill>
              <a:schemeClr val="tx1"/>
            </a:solidFill>
            <a:effectLst/>
            <a:latin typeface="Arial Narrow"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3135313" rtl="0" eaLnBrk="1" fontAlgn="base" latinLnBrk="0" hangingPunct="1">
          <a:lnSpc>
            <a:spcPct val="100000"/>
          </a:lnSpc>
          <a:spcBef>
            <a:spcPct val="0"/>
          </a:spcBef>
          <a:spcAft>
            <a:spcPct val="0"/>
          </a:spcAft>
          <a:buClrTx/>
          <a:buSzTx/>
          <a:buFontTx/>
          <a:buNone/>
          <a:tabLst/>
          <a:defRPr kumimoji="0" lang="en-US" sz="2100" b="0" i="0" u="none" strike="noStrike" cap="none" normalizeH="0" baseline="0">
            <a:ln>
              <a:noFill/>
            </a:ln>
            <a:solidFill>
              <a:schemeClr val="tx1"/>
            </a:solidFill>
            <a:effectLst/>
            <a:latin typeface="Arial Narrow" charset="0"/>
          </a:defRPr>
        </a:defPPr>
      </a:lstStyle>
    </a:lnDef>
  </a:objectDefaults>
  <a:extraClrSchemeLst>
    <a:extraClrScheme>
      <a:clrScheme name="2_Custom Design 1">
        <a:dk1>
          <a:srgbClr val="000000"/>
        </a:dk1>
        <a:lt1>
          <a:srgbClr val="AABAC9"/>
        </a:lt1>
        <a:dk2>
          <a:srgbClr val="000000"/>
        </a:dk2>
        <a:lt2>
          <a:srgbClr val="808080"/>
        </a:lt2>
        <a:accent1>
          <a:srgbClr val="D7D7D7"/>
        </a:accent1>
        <a:accent2>
          <a:srgbClr val="003466"/>
        </a:accent2>
        <a:accent3>
          <a:srgbClr val="D2D9E1"/>
        </a:accent3>
        <a:accent4>
          <a:srgbClr val="000000"/>
        </a:accent4>
        <a:accent5>
          <a:srgbClr val="E8E8E8"/>
        </a:accent5>
        <a:accent6>
          <a:srgbClr val="002E5C"/>
        </a:accent6>
        <a:hlink>
          <a:srgbClr val="008000"/>
        </a:hlink>
        <a:folHlink>
          <a:srgbClr val="800000"/>
        </a:folHlink>
      </a:clrScheme>
      <a:clrMap bg1="lt1" tx1="dk1" bg2="lt2" tx2="dk2" accent1="accent1" accent2="accent2" accent3="accent3" accent4="accent4" accent5="accent5" accent6="accent6" hlink="hlink" folHlink="folHlink"/>
    </a:extraClrScheme>
    <a:extraClrScheme>
      <a:clrScheme name="2_Custom Design 2">
        <a:dk1>
          <a:srgbClr val="603000"/>
        </a:dk1>
        <a:lt1>
          <a:srgbClr val="CF9860"/>
        </a:lt1>
        <a:dk2>
          <a:srgbClr val="000000"/>
        </a:dk2>
        <a:lt2>
          <a:srgbClr val="808080"/>
        </a:lt2>
        <a:accent1>
          <a:srgbClr val="FFFFCF"/>
        </a:accent1>
        <a:accent2>
          <a:srgbClr val="603000"/>
        </a:accent2>
        <a:accent3>
          <a:srgbClr val="E4CAB6"/>
        </a:accent3>
        <a:accent4>
          <a:srgbClr val="512700"/>
        </a:accent4>
        <a:accent5>
          <a:srgbClr val="FFFFE4"/>
        </a:accent5>
        <a:accent6>
          <a:srgbClr val="56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2_Custom Design 3">
        <a:dk1>
          <a:srgbClr val="505750"/>
        </a:dk1>
        <a:lt1>
          <a:srgbClr val="FFFFFF"/>
        </a:lt1>
        <a:dk2>
          <a:srgbClr val="000000"/>
        </a:dk2>
        <a:lt2>
          <a:srgbClr val="808080"/>
        </a:lt2>
        <a:accent1>
          <a:srgbClr val="DFDFDF"/>
        </a:accent1>
        <a:accent2>
          <a:srgbClr val="9F3000"/>
        </a:accent2>
        <a:accent3>
          <a:srgbClr val="FFFFFF"/>
        </a:accent3>
        <a:accent4>
          <a:srgbClr val="434943"/>
        </a:accent4>
        <a:accent5>
          <a:srgbClr val="ECECEC"/>
        </a:accent5>
        <a:accent6>
          <a:srgbClr val="902A00"/>
        </a:accent6>
        <a:hlink>
          <a:srgbClr val="C21414"/>
        </a:hlink>
        <a:folHlink>
          <a:srgbClr val="660066"/>
        </a:folHlink>
      </a:clrScheme>
      <a:clrMap bg1="lt1" tx1="dk1" bg2="lt2" tx2="dk2" accent1="accent1" accent2="accent2" accent3="accent3" accent4="accent4" accent5="accent5" accent6="accent6" hlink="hlink" folHlink="folHlink"/>
    </a:extraClrScheme>
    <a:extraClrScheme>
      <a:clrScheme name="2_Custom Design 4">
        <a:dk1>
          <a:srgbClr val="3A0000"/>
        </a:dk1>
        <a:lt1>
          <a:srgbClr val="FFFFFF"/>
        </a:lt1>
        <a:dk2>
          <a:srgbClr val="000000"/>
        </a:dk2>
        <a:lt2>
          <a:srgbClr val="808080"/>
        </a:lt2>
        <a:accent1>
          <a:srgbClr val="FFFFCF"/>
        </a:accent1>
        <a:accent2>
          <a:srgbClr val="9F0000"/>
        </a:accent2>
        <a:accent3>
          <a:srgbClr val="FFFFFF"/>
        </a:accent3>
        <a:accent4>
          <a:srgbClr val="300000"/>
        </a:accent4>
        <a:accent5>
          <a:srgbClr val="FFFFE4"/>
        </a:accent5>
        <a:accent6>
          <a:srgbClr val="90000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5">
        <a:dk1>
          <a:srgbClr val="002336"/>
        </a:dk1>
        <a:lt1>
          <a:srgbClr val="E8F0F8"/>
        </a:lt1>
        <a:dk2>
          <a:srgbClr val="000000"/>
        </a:dk2>
        <a:lt2>
          <a:srgbClr val="808080"/>
        </a:lt2>
        <a:accent1>
          <a:srgbClr val="FFFFEF"/>
        </a:accent1>
        <a:accent2>
          <a:srgbClr val="00679F"/>
        </a:accent2>
        <a:accent3>
          <a:srgbClr val="F2F6FB"/>
        </a:accent3>
        <a:accent4>
          <a:srgbClr val="001C2D"/>
        </a:accent4>
        <a:accent5>
          <a:srgbClr val="FFFFF6"/>
        </a:accent5>
        <a:accent6>
          <a:srgbClr val="005D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6">
        <a:dk1>
          <a:srgbClr val="002336"/>
        </a:dk1>
        <a:lt1>
          <a:srgbClr val="CFCFFF"/>
        </a:lt1>
        <a:dk2>
          <a:srgbClr val="000000"/>
        </a:dk2>
        <a:lt2>
          <a:srgbClr val="808080"/>
        </a:lt2>
        <a:accent1>
          <a:srgbClr val="FFFFFF"/>
        </a:accent1>
        <a:accent2>
          <a:srgbClr val="003060"/>
        </a:accent2>
        <a:accent3>
          <a:srgbClr val="E4E4FF"/>
        </a:accent3>
        <a:accent4>
          <a:srgbClr val="001C2D"/>
        </a:accent4>
        <a:accent5>
          <a:srgbClr val="FFFFFF"/>
        </a:accent5>
        <a:accent6>
          <a:srgbClr val="002A56"/>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7">
        <a:dk1>
          <a:srgbClr val="000000"/>
        </a:dk1>
        <a:lt1>
          <a:srgbClr val="FFFFFF"/>
        </a:lt1>
        <a:dk2>
          <a:srgbClr val="000000"/>
        </a:dk2>
        <a:lt2>
          <a:srgbClr val="808080"/>
        </a:lt2>
        <a:accent1>
          <a:srgbClr val="EAEAEA"/>
        </a:accent1>
        <a:accent2>
          <a:srgbClr val="4B4B4B"/>
        </a:accent2>
        <a:accent3>
          <a:srgbClr val="FFFFFF"/>
        </a:accent3>
        <a:accent4>
          <a:srgbClr val="000000"/>
        </a:accent4>
        <a:accent5>
          <a:srgbClr val="F3F3F3"/>
        </a:accent5>
        <a:accent6>
          <a:srgbClr val="434343"/>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8">
        <a:dk1>
          <a:srgbClr val="000000"/>
        </a:dk1>
        <a:lt1>
          <a:srgbClr val="E3DABB"/>
        </a:lt1>
        <a:dk2>
          <a:srgbClr val="000000"/>
        </a:dk2>
        <a:lt2>
          <a:srgbClr val="808080"/>
        </a:lt2>
        <a:accent1>
          <a:srgbClr val="EAEAEA"/>
        </a:accent1>
        <a:accent2>
          <a:srgbClr val="065290"/>
        </a:accent2>
        <a:accent3>
          <a:srgbClr val="EFEADA"/>
        </a:accent3>
        <a:accent4>
          <a:srgbClr val="000000"/>
        </a:accent4>
        <a:accent5>
          <a:srgbClr val="F3F3F3"/>
        </a:accent5>
        <a:accent6>
          <a:srgbClr val="054982"/>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9">
        <a:dk1>
          <a:srgbClr val="00009F"/>
        </a:dk1>
        <a:lt1>
          <a:srgbClr val="FFCFFF"/>
        </a:lt1>
        <a:dk2>
          <a:srgbClr val="000000"/>
        </a:dk2>
        <a:lt2>
          <a:srgbClr val="808080"/>
        </a:lt2>
        <a:accent1>
          <a:srgbClr val="FFFFFF"/>
        </a:accent1>
        <a:accent2>
          <a:srgbClr val="60009F"/>
        </a:accent2>
        <a:accent3>
          <a:srgbClr val="FFE4FF"/>
        </a:accent3>
        <a:accent4>
          <a:srgbClr val="000087"/>
        </a:accent4>
        <a:accent5>
          <a:srgbClr val="FFFFFF"/>
        </a:accent5>
        <a:accent6>
          <a:srgbClr val="560090"/>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10">
        <a:dk1>
          <a:srgbClr val="003000"/>
        </a:dk1>
        <a:lt1>
          <a:srgbClr val="9FCF9F"/>
        </a:lt1>
        <a:dk2>
          <a:srgbClr val="000000"/>
        </a:dk2>
        <a:lt2>
          <a:srgbClr val="808080"/>
        </a:lt2>
        <a:accent1>
          <a:srgbClr val="FFFFFF"/>
        </a:accent1>
        <a:accent2>
          <a:srgbClr val="006730"/>
        </a:accent2>
        <a:accent3>
          <a:srgbClr val="CDE4CD"/>
        </a:accent3>
        <a:accent4>
          <a:srgbClr val="002700"/>
        </a:accent4>
        <a:accent5>
          <a:srgbClr val="FFFFFF"/>
        </a:accent5>
        <a:accent6>
          <a:srgbClr val="005D2A"/>
        </a:accent6>
        <a:hlink>
          <a:srgbClr val="028418"/>
        </a:hlink>
        <a:folHlink>
          <a:srgbClr val="660066"/>
        </a:folHlink>
      </a:clrScheme>
      <a:clrMap bg1="lt1" tx1="dk1" bg2="lt2" tx2="dk2" accent1="accent1" accent2="accent2" accent3="accent3" accent4="accent4" accent5="accent5" accent6="accent6" hlink="hlink" folHlink="folHlink"/>
    </a:extraClrScheme>
    <a:extraClrScheme>
      <a:clrScheme name="2_Custom Design 11">
        <a:dk1>
          <a:srgbClr val="000000"/>
        </a:dk1>
        <a:lt1>
          <a:srgbClr val="FFFFD5"/>
        </a:lt1>
        <a:dk2>
          <a:srgbClr val="000000"/>
        </a:dk2>
        <a:lt2>
          <a:srgbClr val="808080"/>
        </a:lt2>
        <a:accent1>
          <a:srgbClr val="D7DFCF"/>
        </a:accent1>
        <a:accent2>
          <a:srgbClr val="661600"/>
        </a:accent2>
        <a:accent3>
          <a:srgbClr val="FFFFE7"/>
        </a:accent3>
        <a:accent4>
          <a:srgbClr val="000000"/>
        </a:accent4>
        <a:accent5>
          <a:srgbClr val="E8ECE4"/>
        </a:accent5>
        <a:accent6>
          <a:srgbClr val="5C1300"/>
        </a:accent6>
        <a:hlink>
          <a:srgbClr val="008000"/>
        </a:hlink>
        <a:folHlink>
          <a:srgbClr val="8000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51366</TotalTime>
  <Words>1190</Words>
  <Application>Microsoft Macintosh PowerPoint</Application>
  <PresentationFormat>Custom</PresentationFormat>
  <Paragraphs>121</Paragraphs>
  <Slides>1</Slides>
  <Notes>1</Notes>
  <HiddenSlides>0</HiddenSlides>
  <MMClips>0</MMClips>
  <ScaleCrop>false</ScaleCrop>
  <HeadingPairs>
    <vt:vector size="4" baseType="variant">
      <vt:variant>
        <vt:lpstr>Design Template</vt:lpstr>
      </vt:variant>
      <vt:variant>
        <vt:i4>3</vt:i4>
      </vt:variant>
      <vt:variant>
        <vt:lpstr>Slide Titles</vt:lpstr>
      </vt:variant>
      <vt:variant>
        <vt:i4>1</vt:i4>
      </vt:variant>
    </vt:vector>
  </HeadingPairs>
  <TitlesOfParts>
    <vt:vector size="4" baseType="lpstr">
      <vt:lpstr>Custom Design</vt:lpstr>
      <vt:lpstr>1_Custom Design</vt:lpstr>
      <vt:lpstr>2_Custom Design</vt:lpstr>
      <vt:lpstr>Slide 1</vt:lpstr>
    </vt:vector>
  </TitlesOfParts>
  <Company>www.PosterPresentations.com</Company>
  <LinksUpToDate>false</LinksUpToDate>
  <SharedDoc>false</SharedDoc>
  <HyperlinkBase>http://www.posterpresentations.com</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96x48 Poster Template</dc:title>
  <dc:subject>Free PowerPoint poster templates</dc:subject>
  <dc:creator>A. Kotoulas</dc:creator>
  <cp:keywords>poster presentation, poster design, poster template</cp:keywords>
  <dc:description>Non-authorized printing of this poster template by any commercial printing service other than PosterPresentations.com is strictly prohibited._x000d_
Non-profit educational printing centers are exempt._x000d_
To obtain printing authorization call:_x000d_
1.866.649.3004_x000d_
_x000d_
© 2007 Canterbury Media Services, Inc</dc:description>
  <cp:lastModifiedBy>Wendy Kramer</cp:lastModifiedBy>
  <cp:revision>210</cp:revision>
  <cp:lastPrinted>2010-11-18T22:17:43Z</cp:lastPrinted>
  <dcterms:created xsi:type="dcterms:W3CDTF">2011-03-21T00:38:54Z</dcterms:created>
  <dcterms:modified xsi:type="dcterms:W3CDTF">2011-03-21T00:40:28Z</dcterms:modified>
  <cp:category>Powerpoint poster templates</cp:category>
</cp:coreProperties>
</file>